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9"/>
  </p:notesMasterIdLst>
  <p:handoutMasterIdLst>
    <p:handoutMasterId r:id="rId50"/>
  </p:handoutMasterIdLst>
  <p:sldIdLst>
    <p:sldId id="295" r:id="rId4"/>
    <p:sldId id="317" r:id="rId5"/>
    <p:sldId id="346" r:id="rId6"/>
    <p:sldId id="351" r:id="rId7"/>
    <p:sldId id="347" r:id="rId8"/>
    <p:sldId id="352" r:id="rId9"/>
    <p:sldId id="353" r:id="rId10"/>
    <p:sldId id="348" r:id="rId11"/>
    <p:sldId id="349" r:id="rId12"/>
    <p:sldId id="350" r:id="rId13"/>
    <p:sldId id="354" r:id="rId14"/>
    <p:sldId id="356" r:id="rId15"/>
    <p:sldId id="377" r:id="rId16"/>
    <p:sldId id="357" r:id="rId17"/>
    <p:sldId id="290" r:id="rId18"/>
    <p:sldId id="369" r:id="rId19"/>
    <p:sldId id="367" r:id="rId20"/>
    <p:sldId id="358" r:id="rId21"/>
    <p:sldId id="362" r:id="rId22"/>
    <p:sldId id="364" r:id="rId23"/>
    <p:sldId id="365" r:id="rId24"/>
    <p:sldId id="388" r:id="rId25"/>
    <p:sldId id="389" r:id="rId26"/>
    <p:sldId id="366" r:id="rId27"/>
    <p:sldId id="370" r:id="rId28"/>
    <p:sldId id="374" r:id="rId29"/>
    <p:sldId id="360" r:id="rId30"/>
    <p:sldId id="375" r:id="rId31"/>
    <p:sldId id="376" r:id="rId32"/>
    <p:sldId id="331" r:id="rId33"/>
    <p:sldId id="332" r:id="rId34"/>
    <p:sldId id="343" r:id="rId35"/>
    <p:sldId id="335" r:id="rId36"/>
    <p:sldId id="336" r:id="rId37"/>
    <p:sldId id="337" r:id="rId38"/>
    <p:sldId id="379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262" r:id="rId48"/>
  </p:sldIdLst>
  <p:sldSz cx="9144000" cy="5143500" type="screen16x9"/>
  <p:notesSz cx="6858000" cy="9144000"/>
  <p:custDataLst>
    <p:tags r:id="rId51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DFEA"/>
    <a:srgbClr val="A967CB"/>
    <a:srgbClr val="DC5D3D"/>
    <a:srgbClr val="E19933"/>
    <a:srgbClr val="404040"/>
    <a:srgbClr val="9ECD33"/>
    <a:srgbClr val="D4B2E4"/>
    <a:srgbClr val="DE7A38"/>
    <a:srgbClr val="666666"/>
    <a:srgbClr val="D15A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48" autoAdjust="0"/>
    <p:restoredTop sz="94660"/>
  </p:normalViewPr>
  <p:slideViewPr>
    <p:cSldViewPr>
      <p:cViewPr varScale="1">
        <p:scale>
          <a:sx n="85" d="100"/>
          <a:sy n="85" d="100"/>
        </p:scale>
        <p:origin x="852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47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tags" Target="tags/tag1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3FC051B8-11DC-459A-A28E-F7D258C7D5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659CC9-39DD-4306-BEDB-17D60F687E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86991-E156-4BE0-9C0D-02AFA4CF96F9}" type="datetimeFigureOut">
              <a:rPr lang="ko-KR" altLang="en-US" smtClean="0"/>
              <a:pPr/>
              <a:t>2020-03-04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0DBAB0-3D44-4A83-AE92-6B356504C9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AF76F5-ADA4-4AAB-ABA0-41F8A5EFB11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083C48-3F79-4EB3-B071-098702D31DC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1099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132E6-B4F4-402E-A483-88FBBB9B0E4C}" type="datetimeFigureOut">
              <a:rPr lang="ko-KR" altLang="en-US" smtClean="0"/>
              <a:pPr/>
              <a:t>2020-03-04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81622-CD4D-4762-AB75-C7A32FE55F3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161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2084CED-19F6-44E3-9A50-5C7C28A60BB3}" type="slidenum">
              <a:rPr lang="en-US" sz="1300"/>
              <a:pPr/>
              <a:t>6</a:t>
            </a:fld>
            <a:endParaRPr lang="en-US" sz="130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8350"/>
            <a:ext cx="6819900" cy="3836988"/>
          </a:xfrm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120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D2D5A4-D72E-4B9F-82AA-55C1B3C7DFE7}" type="slidenum">
              <a:rPr lang="en-US"/>
              <a:pPr/>
              <a:t>19</a:t>
            </a:fld>
            <a:endParaRPr lang="en-US"/>
          </a:p>
        </p:txBody>
      </p:sp>
      <p:sp>
        <p:nvSpPr>
          <p:cNvPr id="434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4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FAA544F-7472-4841-B826-47B76CCC058E}" type="slidenum">
              <a:rPr lang="en-US" smtClean="0">
                <a:latin typeface="Arial" charset="0"/>
              </a:rPr>
              <a:pPr/>
              <a:t>21</a:t>
            </a:fld>
            <a:endParaRPr lang="en-US">
              <a:latin typeface="Arial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id-ID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9FF3CC-BE39-4B15-8A04-130F2E498C44}" type="slidenum">
              <a:rPr lang="en-US"/>
              <a:pPr/>
              <a:t>24</a:t>
            </a:fld>
            <a:endParaRPr lang="en-US"/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9FF3CC-BE39-4B15-8A04-130F2E498C44}" type="slidenum">
              <a:rPr lang="en-US"/>
              <a:pPr/>
              <a:t>25</a:t>
            </a:fld>
            <a:endParaRPr lang="en-US"/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9FF3CC-BE39-4B15-8A04-130F2E498C44}" type="slidenum">
              <a:rPr lang="en-US"/>
              <a:pPr/>
              <a:t>26</a:t>
            </a:fld>
            <a:endParaRPr lang="en-US"/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1961F-F673-449F-98FF-328A7BBE9604}" type="slidenum">
              <a:rPr lang="en-ID" smtClean="0"/>
              <a:pPr/>
              <a:t>36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3969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21774"/>
            <a:ext cx="251520" cy="18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684" y="306962"/>
            <a:ext cx="3600400" cy="115212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1425182"/>
            <a:ext cx="3600400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400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400" b="1" dirty="0"/>
              <a:t>OF YOUR PRESENTATION HERE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  <p:transition spd="med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05644" y="0"/>
            <a:ext cx="2532712" cy="16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305644" y="1743750"/>
            <a:ext cx="2532712" cy="16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05644" y="3487500"/>
            <a:ext cx="2532712" cy="16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481638"/>
      </p:ext>
    </p:extLst>
  </p:cSld>
  <p:clrMapOvr>
    <a:masterClrMapping/>
  </p:clrMapOvr>
  <p:transition spd="med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24997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785305"/>
      </p:ext>
    </p:extLst>
  </p:cSld>
  <p:clrMapOvr>
    <a:masterClrMapping/>
  </p:clrMapOvr>
  <p:transition spd="med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838356" y="0"/>
            <a:ext cx="330564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05644" y="0"/>
            <a:ext cx="2532712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446912"/>
      </p:ext>
    </p:extLst>
  </p:cSld>
  <p:clrMapOvr>
    <a:masterClrMapping/>
  </p:clrMapOvr>
  <p:transition spd="med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ame 5"/>
          <p:cNvSpPr/>
          <p:nvPr userDrawn="1"/>
        </p:nvSpPr>
        <p:spPr>
          <a:xfrm>
            <a:off x="1225325" y="1276113"/>
            <a:ext cx="3816000" cy="3312000"/>
          </a:xfrm>
          <a:prstGeom prst="frame">
            <a:avLst>
              <a:gd name="adj1" fmla="val 1918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27001" y="555526"/>
            <a:ext cx="3816424" cy="3312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902817"/>
      </p:ext>
    </p:extLst>
  </p:cSld>
  <p:clrMapOvr>
    <a:masterClrMapping/>
  </p:clrMapOvr>
  <p:transition spd="med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A4689631-BD19-446A-8744-6C48B21546F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07426" y="418289"/>
            <a:ext cx="7969461" cy="4163237"/>
          </a:xfrm>
          <a:custGeom>
            <a:avLst/>
            <a:gdLst>
              <a:gd name="connsiteX0" fmla="*/ 0 w 7969461"/>
              <a:gd name="connsiteY0" fmla="*/ 0 h 4163237"/>
              <a:gd name="connsiteX1" fmla="*/ 7969461 w 7969461"/>
              <a:gd name="connsiteY1" fmla="*/ 0 h 4163237"/>
              <a:gd name="connsiteX2" fmla="*/ 7969461 w 7969461"/>
              <a:gd name="connsiteY2" fmla="*/ 4163237 h 4163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9461" h="4163237">
                <a:moveTo>
                  <a:pt x="0" y="0"/>
                </a:moveTo>
                <a:lnTo>
                  <a:pt x="7969461" y="0"/>
                </a:lnTo>
                <a:lnTo>
                  <a:pt x="7969461" y="41632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360000" anchor="t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E3AF9713-9B3A-4DAB-9E7B-6351A9AA7B18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43152" y="555241"/>
            <a:ext cx="8002200" cy="4183732"/>
          </a:xfrm>
          <a:custGeom>
            <a:avLst/>
            <a:gdLst>
              <a:gd name="connsiteX0" fmla="*/ 19050 w 8002200"/>
              <a:gd name="connsiteY0" fmla="*/ 0 h 4183732"/>
              <a:gd name="connsiteX1" fmla="*/ 8002200 w 8002200"/>
              <a:gd name="connsiteY1" fmla="*/ 4174207 h 4183732"/>
              <a:gd name="connsiteX2" fmla="*/ 0 w 8002200"/>
              <a:gd name="connsiteY2" fmla="*/ 4183732 h 4183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02200" h="4183732">
                <a:moveTo>
                  <a:pt x="19050" y="0"/>
                </a:moveTo>
                <a:lnTo>
                  <a:pt x="8002200" y="4174207"/>
                </a:lnTo>
                <a:lnTo>
                  <a:pt x="0" y="41837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bIns="360000" anchor="b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2353755"/>
      </p:ext>
    </p:extLst>
  </p:cSld>
  <p:clrMapOvr>
    <a:masterClrMapping/>
  </p:clrMapOvr>
  <p:transition spd="med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851672"/>
            <a:ext cx="2232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08000" y="1851672"/>
            <a:ext cx="2232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912000" y="1851672"/>
            <a:ext cx="2232000" cy="28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304000" y="1851672"/>
            <a:ext cx="2232000" cy="28800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4BF4C512-4DAE-4643-9257-7408E3DC3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98EDD950-F5C9-45A4-8368-CFD06C2729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5430318"/>
      </p:ext>
    </p:extLst>
  </p:cSld>
  <p:clrMapOvr>
    <a:masterClrMapping/>
  </p:clrMapOvr>
  <p:transition spd="med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2838727898"/>
      </p:ext>
    </p:extLst>
  </p:cSld>
  <p:clrMapOvr>
    <a:masterClrMapping/>
  </p:clrMapOvr>
  <p:transition spd="med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  <p:transition spd="med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860032" y="915566"/>
            <a:ext cx="3312368" cy="3312368"/>
            <a:chOff x="5112060" y="1203598"/>
            <a:chExt cx="3312368" cy="3312368"/>
          </a:xfrm>
        </p:grpSpPr>
        <p:sp>
          <p:nvSpPr>
            <p:cNvPr id="3" name="Oval 2"/>
            <p:cNvSpPr/>
            <p:nvPr userDrawn="1"/>
          </p:nvSpPr>
          <p:spPr>
            <a:xfrm>
              <a:off x="5184068" y="1275606"/>
              <a:ext cx="3168352" cy="316835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112060" y="1203598"/>
              <a:ext cx="3312368" cy="3312368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Parallelogram 1"/>
          <p:cNvSpPr/>
          <p:nvPr userDrawn="1"/>
        </p:nvSpPr>
        <p:spPr>
          <a:xfrm>
            <a:off x="0" y="0"/>
            <a:ext cx="4968552" cy="5143500"/>
          </a:xfrm>
          <a:prstGeom prst="parallelogram">
            <a:avLst>
              <a:gd name="adj" fmla="val 55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932040" y="1923678"/>
            <a:ext cx="3168352" cy="98944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932040" y="2890262"/>
            <a:ext cx="3168352" cy="4735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12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46" y="1364637"/>
            <a:ext cx="2316681" cy="24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099"/>
      </p:ext>
    </p:extLst>
  </p:cSld>
  <p:clrMapOvr>
    <a:masterClrMapping/>
  </p:clrMapOvr>
  <p:transition spd="med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4595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6011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Oval 1"/>
          <p:cNvSpPr/>
          <p:nvPr userDrawn="1"/>
        </p:nvSpPr>
        <p:spPr>
          <a:xfrm>
            <a:off x="3203848" y="483518"/>
            <a:ext cx="2736304" cy="27363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059582"/>
            <a:ext cx="1434734" cy="149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01049"/>
      </p:ext>
    </p:extLst>
  </p:cSld>
  <p:clrMapOvr>
    <a:masterClrMapping/>
  </p:clrMapOvr>
  <p:transition spd="med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45954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6011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Oval 1"/>
          <p:cNvSpPr/>
          <p:nvPr userDrawn="1"/>
        </p:nvSpPr>
        <p:spPr>
          <a:xfrm>
            <a:off x="3203848" y="483518"/>
            <a:ext cx="2736304" cy="273630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059582"/>
            <a:ext cx="1434734" cy="149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  <p:transition spd="med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4C63D11-7368-427A-BF5D-CF24007810A6}" type="datetimeFigureOut">
              <a:rPr lang="en-US" smtClean="0"/>
              <a:pPr/>
              <a:t>3/4/2020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1E47059-5613-47E3-AD47-2BDE1BE8C9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479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035F67E-BF72-4307-8099-13B93E3F6BE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860032" y="915566"/>
            <a:ext cx="3312368" cy="3312368"/>
            <a:chOff x="5112060" y="1203598"/>
            <a:chExt cx="3312368" cy="3312368"/>
          </a:xfrm>
        </p:grpSpPr>
        <p:sp>
          <p:nvSpPr>
            <p:cNvPr id="3" name="Oval 2"/>
            <p:cNvSpPr/>
            <p:nvPr userDrawn="1"/>
          </p:nvSpPr>
          <p:spPr>
            <a:xfrm>
              <a:off x="5184068" y="1275606"/>
              <a:ext cx="3168352" cy="316835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Oval 6"/>
            <p:cNvSpPr/>
            <p:nvPr userDrawn="1"/>
          </p:nvSpPr>
          <p:spPr>
            <a:xfrm>
              <a:off x="5112060" y="1203598"/>
              <a:ext cx="3312368" cy="3312368"/>
            </a:xfrm>
            <a:prstGeom prst="ellipse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Parallelogram 1"/>
          <p:cNvSpPr/>
          <p:nvPr userDrawn="1"/>
        </p:nvSpPr>
        <p:spPr>
          <a:xfrm>
            <a:off x="0" y="0"/>
            <a:ext cx="4968552" cy="5143500"/>
          </a:xfrm>
          <a:prstGeom prst="parallelogram">
            <a:avLst>
              <a:gd name="adj" fmla="val 5509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932040" y="1923678"/>
            <a:ext cx="3168352" cy="98944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932040" y="2890262"/>
            <a:ext cx="3168352" cy="47357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buNone/>
              <a:defRPr sz="12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46" y="1364637"/>
            <a:ext cx="2316681" cy="24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  <p:transition spd="med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  <p:transition spd="med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B950223-00FB-4696-91A1-2942A42439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53766E37-EEB2-4FF0-8A85-A793B8C241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00392" y="4145959"/>
            <a:ext cx="848311" cy="88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  <p:transition spd="med">
    <p:push dir="u"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699792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15A12"/>
              </a:solidFill>
            </a:endParaRP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3772" y="2715766"/>
            <a:ext cx="2232248" cy="144016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Columns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600" y="3651870"/>
            <a:ext cx="892306" cy="92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02464"/>
      </p:ext>
    </p:extLst>
  </p:cSld>
  <p:clrMapOvr>
    <a:masterClrMapping/>
  </p:clrMapOvr>
  <p:transition spd="med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971600" y="1779662"/>
            <a:ext cx="7272808" cy="2304256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065165" y="63368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065017" y="124784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Oval 1"/>
          <p:cNvSpPr/>
          <p:nvPr userDrawn="1"/>
        </p:nvSpPr>
        <p:spPr>
          <a:xfrm>
            <a:off x="1403648" y="997099"/>
            <a:ext cx="1584176" cy="1584176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247848"/>
            <a:ext cx="951045" cy="99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10989"/>
      </p:ext>
    </p:extLst>
  </p:cSld>
  <p:clrMapOvr>
    <a:masterClrMapping/>
  </p:clrMapOvr>
  <p:transition spd="med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76006"/>
            <a:ext cx="9144000" cy="267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702197" y="1650529"/>
            <a:ext cx="1694284" cy="185732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1"/>
            </a:solidFill>
          </a:ln>
          <a:effectLst/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558602" y="1094745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1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6000" b="1" dirty="0">
              <a:solidFill>
                <a:schemeClr val="accent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 rot="10800000">
            <a:off x="1971109" y="3507855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1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6000" b="1" dirty="0">
              <a:solidFill>
                <a:schemeClr val="accent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2705142" y="1650529"/>
            <a:ext cx="1694284" cy="185732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2"/>
            </a:solidFill>
          </a:ln>
          <a:effectLst/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561547" y="1094745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2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6000" b="1" dirty="0">
              <a:solidFill>
                <a:schemeClr val="accent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 rot="10800000">
            <a:off x="3974054" y="3507854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2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6000" b="1" dirty="0">
              <a:solidFill>
                <a:schemeClr val="accent2"/>
              </a:solidFill>
              <a:latin typeface="+mn-lt"/>
              <a:cs typeface="Arial" pitchFamily="34" charset="0"/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4708087" y="1650529"/>
            <a:ext cx="1694284" cy="185732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3"/>
            </a:solidFill>
          </a:ln>
          <a:effectLst/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4564492" y="1094745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3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6000" b="1" dirty="0">
              <a:solidFill>
                <a:schemeClr val="accent3"/>
              </a:solidFill>
              <a:latin typeface="+mn-lt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 rot="10800000">
            <a:off x="5976999" y="3507854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3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6000" b="1" dirty="0">
              <a:solidFill>
                <a:schemeClr val="accent3"/>
              </a:solidFill>
              <a:latin typeface="+mn-lt"/>
              <a:cs typeface="Arial" pitchFamily="34" charset="0"/>
            </a:endParaRPr>
          </a:p>
        </p:txBody>
      </p:sp>
      <p:sp>
        <p:nvSpPr>
          <p:cNvPr id="24" name="Picture Placeholder 2"/>
          <p:cNvSpPr>
            <a:spLocks noGrp="1"/>
          </p:cNvSpPr>
          <p:nvPr>
            <p:ph type="pic" idx="22" hasCustomPrompt="1"/>
          </p:nvPr>
        </p:nvSpPr>
        <p:spPr>
          <a:xfrm>
            <a:off x="6711032" y="1650529"/>
            <a:ext cx="1694284" cy="185732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accent4"/>
            </a:solidFill>
          </a:ln>
          <a:effectLst/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TextBox 24"/>
          <p:cNvSpPr txBox="1"/>
          <p:nvPr userDrawn="1"/>
        </p:nvSpPr>
        <p:spPr>
          <a:xfrm>
            <a:off x="6567437" y="1094745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4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6000" b="1" dirty="0">
              <a:solidFill>
                <a:schemeClr val="accent4"/>
              </a:solidFill>
              <a:latin typeface="+mn-lt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 userDrawn="1"/>
        </p:nvSpPr>
        <p:spPr>
          <a:xfrm rot="10800000">
            <a:off x="7979944" y="3507854"/>
            <a:ext cx="5693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accent4"/>
                </a:solidFill>
                <a:latin typeface="+mn-lt"/>
                <a:cs typeface="Arial" pitchFamily="34" charset="0"/>
              </a:rPr>
              <a:t>“</a:t>
            </a:r>
            <a:endParaRPr lang="ko-KR" altLang="en-US" sz="6000" b="1" dirty="0">
              <a:solidFill>
                <a:schemeClr val="accent4"/>
              </a:solidFill>
              <a:latin typeface="+mn-lt"/>
              <a:cs typeface="Arial" pitchFamily="34" charset="0"/>
            </a:endParaRP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D51F5F4D-AF26-4E42-A648-9F169B4F9C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5905915-7BC8-4C72-B443-E5B791BC98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00392" y="4145959"/>
            <a:ext cx="848311" cy="88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82720"/>
      </p:ext>
    </p:extLst>
  </p:cSld>
  <p:clrMapOvr>
    <a:masterClrMapping/>
  </p:clrMapOvr>
  <p:transition spd="med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85328"/>
            <a:ext cx="3060911" cy="3706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49302" y="1523475"/>
            <a:ext cx="1765288" cy="2726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DC0AA38-FF1B-46A5-B781-E94C0DAF54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C57DDDA-918B-4F4E-B705-53DBB230A5C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5506608"/>
      </p:ext>
    </p:extLst>
  </p:cSld>
  <p:clrMapOvr>
    <a:masterClrMapping/>
  </p:clrMapOvr>
  <p:transition spd="med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247" y="1275606"/>
            <a:ext cx="2526010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607" y="1275606"/>
            <a:ext cx="2526010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748616" y="1374406"/>
            <a:ext cx="2319328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986924" y="1374406"/>
            <a:ext cx="2319328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586A1ABE-161D-4DB1-B774-1153E4471A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67369799-0345-405E-A17B-2F89B880EF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15016703"/>
      </p:ext>
    </p:extLst>
  </p:cSld>
  <p:clrMapOvr>
    <a:masterClrMapping/>
  </p:clrMapOvr>
  <p:transition spd="med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>
    <p:push dir="u"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8" r:id="rId4"/>
    <p:sldLayoutId id="2147483669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70" r:id="rId11"/>
    <p:sldLayoutId id="2147483666" r:id="rId12"/>
    <p:sldLayoutId id="2147483667" r:id="rId13"/>
    <p:sldLayoutId id="2147483671" r:id="rId14"/>
    <p:sldLayoutId id="2147483656" r:id="rId15"/>
    <p:sldLayoutId id="2147483672" r:id="rId16"/>
    <p:sldLayoutId id="2147483673" r:id="rId17"/>
    <p:sldLayoutId id="2147483674" r:id="rId18"/>
    <p:sldLayoutId id="2147483675" r:id="rId19"/>
  </p:sldLayoutIdLst>
  <p:transition spd="med">
    <p:push dir="u"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 spd="med">
    <p:push dir="u"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bncollege.com/wp-content/uploads/2018/09/Gen-Z-Report.pdf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ce.com/id_id/article/gyw949/generasi-sekarang-menurut-psikolog-baru-dewasa-di-usia-24" TargetMode="External"/><Relationship Id="rId2" Type="http://schemas.openxmlformats.org/officeDocument/2006/relationships/hyperlink" Target="https://kumparan.com/@millennial/riset-masa-remaja-zaman-sekarang-berakhir-pada-usia-24-tahun-1535434270531341308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wm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0.jpeg"/><Relationship Id="rId11" Type="http://schemas.openxmlformats.org/officeDocument/2006/relationships/image" Target="../media/image35.gif"/><Relationship Id="rId5" Type="http://schemas.openxmlformats.org/officeDocument/2006/relationships/image" Target="../media/image29.wmf"/><Relationship Id="rId10" Type="http://schemas.openxmlformats.org/officeDocument/2006/relationships/image" Target="../media/image34.pn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6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7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hyperlink" Target="http://drhadi-multimedia69.blogspot.com/2013/12/teori-kognitif-pembelajaran-multimedia.html" TargetMode="Externa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netobjex.com/how-humans-are-empowering-digital-transformation-in-industry-4-0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www.appshark.com/can-salesforce-prepare-manufacturing-firms-for-the-fourth-industrial-revolution-industry-4-0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684" y="234954"/>
            <a:ext cx="4896396" cy="1152128"/>
          </a:xfrm>
        </p:spPr>
        <p:txBody>
          <a:bodyPr/>
          <a:lstStyle/>
          <a:p>
            <a:r>
              <a:rPr lang="en-US" sz="3200" b="1" dirty="0"/>
              <a:t>TINJAUAN </a:t>
            </a:r>
          </a:p>
          <a:p>
            <a:r>
              <a:rPr lang="en-US" sz="2400" dirty="0"/>
              <a:t>PEMBELAJARAN 4.0 </a:t>
            </a:r>
            <a:r>
              <a:rPr lang="en-US" sz="2400" dirty="0" err="1"/>
              <a:t>dan</a:t>
            </a:r>
            <a:r>
              <a:rPr lang="en-US" sz="2400" dirty="0"/>
              <a:t> RPS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5536" y="1500040"/>
            <a:ext cx="4320480" cy="714520"/>
          </a:xfrm>
        </p:spPr>
        <p:txBody>
          <a:bodyPr/>
          <a:lstStyle/>
          <a:p>
            <a:r>
              <a:rPr lang="en-ID" sz="1200" dirty="0"/>
              <a:t>DIKLAT PEKERTI-AA</a:t>
            </a:r>
          </a:p>
          <a:p>
            <a:r>
              <a:rPr lang="en-ID" sz="1200" dirty="0"/>
              <a:t>LEMBAGA PEMBINAAN DAN PENGEMBANGAN PEMBELAJARAN (LP3)</a:t>
            </a:r>
          </a:p>
          <a:p>
            <a:r>
              <a:rPr lang="en-ID" sz="1200" dirty="0"/>
              <a:t>UNSRAT 2019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35620C-05E3-4C93-9B00-606BDEEC99DB}"/>
              </a:ext>
            </a:extLst>
          </p:cNvPr>
          <p:cNvSpPr/>
          <p:nvPr/>
        </p:nvSpPr>
        <p:spPr>
          <a:xfrm>
            <a:off x="179512" y="3007813"/>
            <a:ext cx="2934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D" sz="1200" b="1" dirty="0">
                <a:solidFill>
                  <a:srgbClr val="D15A12"/>
                </a:solidFill>
              </a:rPr>
              <a:t>Dr. </a:t>
            </a:r>
            <a:r>
              <a:rPr lang="en-ID" sz="1200" b="1" dirty="0" err="1">
                <a:solidFill>
                  <a:srgbClr val="D15A12"/>
                </a:solidFill>
              </a:rPr>
              <a:t>Saroyo</a:t>
            </a:r>
            <a:r>
              <a:rPr lang="en-ID" sz="1200" b="1" dirty="0">
                <a:solidFill>
                  <a:srgbClr val="D15A12"/>
                </a:solidFill>
              </a:rPr>
              <a:t>, </a:t>
            </a:r>
            <a:r>
              <a:rPr lang="en-ID" sz="1200" b="1" dirty="0" err="1">
                <a:solidFill>
                  <a:srgbClr val="D15A12"/>
                </a:solidFill>
              </a:rPr>
              <a:t>M.Si</a:t>
            </a:r>
            <a:endParaRPr lang="en-ID" sz="1200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657769"/>
      </p:ext>
    </p:extLst>
  </p:cSld>
  <p:clrMapOvr>
    <a:masterClrMapping/>
  </p:clrMapOvr>
  <p:transition spd="med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4855468"/>
            <a:ext cx="9144000" cy="288032"/>
          </a:xfrm>
        </p:spPr>
        <p:txBody>
          <a:bodyPr/>
          <a:lstStyle/>
          <a:p>
            <a:r>
              <a:rPr lang="en-US" dirty="0"/>
              <a:t>(Source: </a:t>
            </a:r>
            <a:r>
              <a:rPr lang="en-US" dirty="0" err="1"/>
              <a:t>Pinterest</a:t>
            </a:r>
            <a:r>
              <a:rPr lang="en-US" dirty="0"/>
              <a:t>)</a:t>
            </a:r>
          </a:p>
        </p:txBody>
      </p:sp>
      <p:pic>
        <p:nvPicPr>
          <p:cNvPr id="6148" name="Picture 4" descr="Hasil gambar untuk z generation and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7949235" cy="471489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4500576"/>
            <a:ext cx="9144000" cy="288032"/>
          </a:xfrm>
        </p:spPr>
        <p:txBody>
          <a:bodyPr/>
          <a:lstStyle/>
          <a:p>
            <a:r>
              <a:rPr lang="en-US" dirty="0"/>
              <a:t>(source: </a:t>
            </a:r>
            <a:r>
              <a:rPr lang="en-US" dirty="0">
                <a:hlinkClick r:id="rId2"/>
              </a:rPr>
              <a:t>Barnes &amp; Noble College</a:t>
            </a:r>
            <a:r>
              <a:rPr lang="en-US" dirty="0"/>
              <a:t>)</a:t>
            </a:r>
          </a:p>
        </p:txBody>
      </p:sp>
      <p:pic>
        <p:nvPicPr>
          <p:cNvPr id="77826" name="Picture 2" descr="How Gen Z lear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379746"/>
            <a:ext cx="6858048" cy="385411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071816"/>
            <a:ext cx="4572000" cy="57606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71438" y="71474"/>
            <a:ext cx="4572000" cy="2857466"/>
          </a:xfrm>
          <a:solidFill>
            <a:srgbClr val="C5DFEA"/>
          </a:solidFill>
          <a:ln w="12700">
            <a:solidFill>
              <a:schemeClr val="tx1"/>
            </a:solidFill>
          </a:ln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fi-FI" sz="1800" b="1" dirty="0"/>
              <a:t>Riset: Masa Remaja Zaman Sekarang Berakhir Pada Usia 24 Tahun</a:t>
            </a:r>
          </a:p>
          <a:p>
            <a:pPr marL="271463" lvl="0" indent="-271463" algn="l">
              <a:spcBef>
                <a:spcPts val="0"/>
              </a:spcBef>
              <a:buFont typeface="Wingdings" pitchFamily="2" charset="2"/>
              <a:buChar char="Ø"/>
            </a:pPr>
            <a:r>
              <a:rPr lang="en-US" sz="1700" dirty="0"/>
              <a:t> Susan Sawyer (University of Melbourne): </a:t>
            </a:r>
            <a:r>
              <a:rPr lang="en-US" sz="1700" dirty="0" err="1"/>
              <a:t>seorang</a:t>
            </a:r>
            <a:r>
              <a:rPr lang="en-US" sz="1700" dirty="0"/>
              <a:t> </a:t>
            </a:r>
            <a:r>
              <a:rPr lang="en-US" sz="1700" dirty="0" err="1"/>
              <a:t>berusia</a:t>
            </a:r>
            <a:r>
              <a:rPr lang="en-US" sz="1700" dirty="0"/>
              <a:t>  24 </a:t>
            </a:r>
            <a:r>
              <a:rPr lang="en-US" sz="1700" dirty="0" err="1"/>
              <a:t>tahun</a:t>
            </a:r>
            <a:r>
              <a:rPr lang="en-US" sz="1700" dirty="0"/>
              <a:t> </a:t>
            </a:r>
            <a:r>
              <a:rPr lang="en-US" sz="1700" dirty="0" err="1"/>
              <a:t>masih</a:t>
            </a:r>
            <a:r>
              <a:rPr lang="en-US" sz="1700" dirty="0"/>
              <a:t> </a:t>
            </a:r>
            <a:r>
              <a:rPr lang="en-US" sz="1700" dirty="0" err="1"/>
              <a:t>kategori</a:t>
            </a:r>
            <a:r>
              <a:rPr lang="en-US" sz="1700" dirty="0"/>
              <a:t> </a:t>
            </a:r>
            <a:r>
              <a:rPr lang="en-US" sz="1700" dirty="0" err="1"/>
              <a:t>sebagai</a:t>
            </a:r>
            <a:r>
              <a:rPr lang="en-US" sz="1700" dirty="0"/>
              <a:t> </a:t>
            </a:r>
            <a:r>
              <a:rPr lang="en-US" sz="1700" dirty="0" err="1"/>
              <a:t>remaja</a:t>
            </a:r>
            <a:r>
              <a:rPr lang="en-US" sz="1700" dirty="0"/>
              <a:t>.</a:t>
            </a:r>
          </a:p>
          <a:p>
            <a:pPr marL="271463" lvl="0" indent="-271463" algn="just">
              <a:spcBef>
                <a:spcPts val="0"/>
              </a:spcBef>
              <a:buFont typeface="Wingdings" pitchFamily="2" charset="2"/>
              <a:buChar char="Ø"/>
            </a:pPr>
            <a:r>
              <a:rPr lang="en-US" sz="1700" dirty="0" err="1"/>
              <a:t>Transisi</a:t>
            </a:r>
            <a:r>
              <a:rPr lang="en-US" sz="1700" dirty="0"/>
              <a:t> </a:t>
            </a:r>
            <a:r>
              <a:rPr lang="en-US" sz="1700" dirty="0" err="1"/>
              <a:t>kanak-kanak</a:t>
            </a:r>
            <a:r>
              <a:rPr lang="en-US" sz="1700" dirty="0"/>
              <a:t> – </a:t>
            </a:r>
            <a:r>
              <a:rPr lang="en-US" sz="1700" dirty="0" err="1"/>
              <a:t>dewasa</a:t>
            </a:r>
            <a:r>
              <a:rPr lang="en-US" sz="1700" dirty="0"/>
              <a:t> </a:t>
            </a:r>
            <a:r>
              <a:rPr lang="en-US" sz="1700" dirty="0" err="1"/>
              <a:t>dari</a:t>
            </a:r>
            <a:r>
              <a:rPr lang="en-US" sz="1700" dirty="0"/>
              <a:t> </a:t>
            </a:r>
            <a:r>
              <a:rPr lang="en-US" sz="1700" dirty="0" err="1"/>
              <a:t>usia</a:t>
            </a:r>
            <a:r>
              <a:rPr lang="en-US" sz="1700" dirty="0"/>
              <a:t> </a:t>
            </a:r>
          </a:p>
          <a:p>
            <a:pPr marL="271463" lvl="0" indent="-271463" algn="just">
              <a:spcBef>
                <a:spcPts val="0"/>
              </a:spcBef>
            </a:pPr>
            <a:r>
              <a:rPr lang="en-US" sz="1700" dirty="0"/>
              <a:t>     19 </a:t>
            </a:r>
            <a:r>
              <a:rPr lang="en-US" sz="1700" dirty="0" err="1"/>
              <a:t>tahun</a:t>
            </a:r>
            <a:r>
              <a:rPr lang="en-US" sz="1700" dirty="0"/>
              <a:t>. </a:t>
            </a:r>
          </a:p>
          <a:p>
            <a:pPr algn="just">
              <a:spcBef>
                <a:spcPts val="0"/>
              </a:spcBef>
            </a:pPr>
            <a:endParaRPr lang="fi-FI" b="1" dirty="0"/>
          </a:p>
          <a:p>
            <a:pPr algn="just">
              <a:spcBef>
                <a:spcPts val="0"/>
              </a:spcBef>
            </a:pPr>
            <a:endParaRPr lang="en-US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42876" y="2428874"/>
            <a:ext cx="4500562" cy="428628"/>
          </a:xfrm>
          <a:prstGeom prst="rect">
            <a:avLst/>
          </a:prstGeom>
        </p:spPr>
        <p:txBody>
          <a:bodyPr anchor="ctr"/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(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  <a:hlinkClick r:id="rId2"/>
              </a:rPr>
              <a:t>https://kumparan.com/@millennial/riset-masa-remaja-zaman-sekarang-berakhir-pada-usia-24-tahun-1535434270531341308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4714876" y="94291"/>
            <a:ext cx="4357686" cy="92333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“Age of Adolescence”  (medical journal </a:t>
            </a:r>
          </a:p>
          <a:p>
            <a:r>
              <a:rPr lang="en-US" dirty="0"/>
              <a:t>Lancet Child and Adolescent Health: </a:t>
            </a:r>
          </a:p>
          <a:p>
            <a:r>
              <a:rPr lang="en-US" dirty="0" err="1"/>
              <a:t>secara</a:t>
            </a:r>
            <a:r>
              <a:rPr lang="en-US" dirty="0"/>
              <a:t> mental </a:t>
            </a:r>
            <a:r>
              <a:rPr lang="en-US" dirty="0" err="1"/>
              <a:t>dewasa</a:t>
            </a:r>
            <a:r>
              <a:rPr lang="en-US" dirty="0"/>
              <a:t> </a:t>
            </a:r>
            <a:r>
              <a:rPr lang="en-US" dirty="0" err="1"/>
              <a:t>usia</a:t>
            </a:r>
            <a:r>
              <a:rPr lang="en-US" dirty="0"/>
              <a:t> 24 </a:t>
            </a:r>
            <a:r>
              <a:rPr lang="en-US" dirty="0" err="1"/>
              <a:t>tahun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00628" y="3429006"/>
            <a:ext cx="4143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en-US" sz="900" dirty="0">
                <a:hlinkClick r:id="rId3"/>
              </a:rPr>
              <a:t>https://www.vice.com/id_id/article/gyw949/generasi-sekarang-menurut-psikolog-baru-dewasa-di-usia-24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8" name="Picture 2" descr="https://video-images.vice.com/articles/5a66a88e46b4740180eb7c5f/lede/1516677534983-1516639022494-step.jpeg?crop=0.9984xw%3A1xh%3Bcenter%2Ccenter&amp;resize=650%3A*&amp;output-quality=5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1071552"/>
            <a:ext cx="3988949" cy="2239949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40461"/>
            <a:ext cx="9144000" cy="576064"/>
          </a:xfrm>
          <a:prstGeom prst="rect">
            <a:avLst/>
          </a:prstGeom>
        </p:spPr>
        <p:txBody>
          <a:bodyPr/>
          <a:lstStyle/>
          <a:p>
            <a:r>
              <a:rPr lang="en-ID" altLang="ko-KR" sz="3200" dirty="0"/>
              <a:t>Model </a:t>
            </a:r>
            <a:r>
              <a:rPr lang="en-ID" altLang="ko-KR" sz="3200" dirty="0" err="1"/>
              <a:t>Penerapan</a:t>
            </a:r>
            <a:r>
              <a:rPr lang="en-ID" altLang="ko-KR" sz="3200" dirty="0"/>
              <a:t> </a:t>
            </a:r>
            <a:r>
              <a:rPr lang="en-ID" altLang="ko-KR" sz="3200" dirty="0" err="1"/>
              <a:t>Pembelajaran</a:t>
            </a:r>
            <a:r>
              <a:rPr lang="en-ID" altLang="ko-KR" sz="3200" dirty="0"/>
              <a:t> Daring</a:t>
            </a:r>
            <a:endParaRPr lang="ko-KR" altLang="en-US" sz="3200" dirty="0"/>
          </a:p>
        </p:txBody>
      </p:sp>
      <p:grpSp>
        <p:nvGrpSpPr>
          <p:cNvPr id="3" name="Group 7"/>
          <p:cNvGrpSpPr/>
          <p:nvPr/>
        </p:nvGrpSpPr>
        <p:grpSpPr>
          <a:xfrm>
            <a:off x="1035844" y="1326852"/>
            <a:ext cx="4714875" cy="3028950"/>
            <a:chOff x="800099" y="1247775"/>
            <a:chExt cx="4714875" cy="30289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 4"/>
            <p:cNvSpPr/>
            <p:nvPr/>
          </p:nvSpPr>
          <p:spPr>
            <a:xfrm>
              <a:off x="800099" y="1247775"/>
              <a:ext cx="4714875" cy="3028950"/>
            </a:xfrm>
            <a:custGeom>
              <a:avLst/>
              <a:gdLst>
                <a:gd name="connsiteX0" fmla="*/ 0 w 4724400"/>
                <a:gd name="connsiteY0" fmla="*/ 3000375 h 3000375"/>
                <a:gd name="connsiteX1" fmla="*/ 28575 w 4724400"/>
                <a:gd name="connsiteY1" fmla="*/ 0 h 3000375"/>
                <a:gd name="connsiteX2" fmla="*/ 4724400 w 4724400"/>
                <a:gd name="connsiteY2" fmla="*/ 19050 h 3000375"/>
                <a:gd name="connsiteX3" fmla="*/ 2838450 w 4724400"/>
                <a:gd name="connsiteY3" fmla="*/ 1514475 h 3000375"/>
                <a:gd name="connsiteX0" fmla="*/ 0 w 4714875"/>
                <a:gd name="connsiteY0" fmla="*/ 3028950 h 3028950"/>
                <a:gd name="connsiteX1" fmla="*/ 28575 w 4714875"/>
                <a:gd name="connsiteY1" fmla="*/ 28575 h 3028950"/>
                <a:gd name="connsiteX2" fmla="*/ 4714875 w 4714875"/>
                <a:gd name="connsiteY2" fmla="*/ 0 h 3028950"/>
                <a:gd name="connsiteX3" fmla="*/ 2838450 w 4714875"/>
                <a:gd name="connsiteY3" fmla="*/ 1543050 h 3028950"/>
                <a:gd name="connsiteX0" fmla="*/ 0 w 4714875"/>
                <a:gd name="connsiteY0" fmla="*/ 3028950 h 3028950"/>
                <a:gd name="connsiteX1" fmla="*/ 0 w 4714875"/>
                <a:gd name="connsiteY1" fmla="*/ 28575 h 3028950"/>
                <a:gd name="connsiteX2" fmla="*/ 4714875 w 4714875"/>
                <a:gd name="connsiteY2" fmla="*/ 0 h 3028950"/>
                <a:gd name="connsiteX3" fmla="*/ 2838450 w 4714875"/>
                <a:gd name="connsiteY3" fmla="*/ 1543050 h 302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4875" h="3028950">
                  <a:moveTo>
                    <a:pt x="0" y="3028950"/>
                  </a:moveTo>
                  <a:lnTo>
                    <a:pt x="0" y="28575"/>
                  </a:lnTo>
                  <a:lnTo>
                    <a:pt x="4714875" y="0"/>
                  </a:lnTo>
                  <a:lnTo>
                    <a:pt x="2838450" y="1543050"/>
                  </a:lnTo>
                </a:path>
              </a:pathLst>
            </a:custGeom>
            <a:ln w="38100"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Isosceles Triangle 6"/>
            <p:cNvSpPr/>
            <p:nvPr/>
          </p:nvSpPr>
          <p:spPr>
            <a:xfrm rot="14109534">
              <a:off x="3397316" y="2717887"/>
              <a:ext cx="286380" cy="246879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Group 9"/>
          <p:cNvGrpSpPr/>
          <p:nvPr/>
        </p:nvGrpSpPr>
        <p:grpSpPr>
          <a:xfrm rot="10800000">
            <a:off x="3393281" y="1326851"/>
            <a:ext cx="4714875" cy="3028950"/>
            <a:chOff x="800099" y="1247775"/>
            <a:chExt cx="4714875" cy="30289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reeform 10"/>
            <p:cNvSpPr/>
            <p:nvPr/>
          </p:nvSpPr>
          <p:spPr>
            <a:xfrm>
              <a:off x="800099" y="1247775"/>
              <a:ext cx="4714875" cy="3028950"/>
            </a:xfrm>
            <a:custGeom>
              <a:avLst/>
              <a:gdLst>
                <a:gd name="connsiteX0" fmla="*/ 0 w 4724400"/>
                <a:gd name="connsiteY0" fmla="*/ 3000375 h 3000375"/>
                <a:gd name="connsiteX1" fmla="*/ 28575 w 4724400"/>
                <a:gd name="connsiteY1" fmla="*/ 0 h 3000375"/>
                <a:gd name="connsiteX2" fmla="*/ 4724400 w 4724400"/>
                <a:gd name="connsiteY2" fmla="*/ 19050 h 3000375"/>
                <a:gd name="connsiteX3" fmla="*/ 2838450 w 4724400"/>
                <a:gd name="connsiteY3" fmla="*/ 1514475 h 3000375"/>
                <a:gd name="connsiteX0" fmla="*/ 0 w 4714875"/>
                <a:gd name="connsiteY0" fmla="*/ 3028950 h 3028950"/>
                <a:gd name="connsiteX1" fmla="*/ 28575 w 4714875"/>
                <a:gd name="connsiteY1" fmla="*/ 28575 h 3028950"/>
                <a:gd name="connsiteX2" fmla="*/ 4714875 w 4714875"/>
                <a:gd name="connsiteY2" fmla="*/ 0 h 3028950"/>
                <a:gd name="connsiteX3" fmla="*/ 2838450 w 4714875"/>
                <a:gd name="connsiteY3" fmla="*/ 1543050 h 3028950"/>
                <a:gd name="connsiteX0" fmla="*/ 0 w 4714875"/>
                <a:gd name="connsiteY0" fmla="*/ 3028950 h 3028950"/>
                <a:gd name="connsiteX1" fmla="*/ 0 w 4714875"/>
                <a:gd name="connsiteY1" fmla="*/ 28575 h 3028950"/>
                <a:gd name="connsiteX2" fmla="*/ 4714875 w 4714875"/>
                <a:gd name="connsiteY2" fmla="*/ 0 h 3028950"/>
                <a:gd name="connsiteX3" fmla="*/ 2838450 w 4714875"/>
                <a:gd name="connsiteY3" fmla="*/ 1543050 h 302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4875" h="3028950">
                  <a:moveTo>
                    <a:pt x="0" y="3028950"/>
                  </a:moveTo>
                  <a:lnTo>
                    <a:pt x="0" y="28575"/>
                  </a:lnTo>
                  <a:lnTo>
                    <a:pt x="4714875" y="0"/>
                  </a:lnTo>
                  <a:lnTo>
                    <a:pt x="2838450" y="1543050"/>
                  </a:lnTo>
                </a:path>
              </a:pathLst>
            </a:custGeom>
            <a:ln w="38100">
              <a:solidFill>
                <a:schemeClr val="accent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Isosceles Triangle 11"/>
            <p:cNvSpPr/>
            <p:nvPr/>
          </p:nvSpPr>
          <p:spPr>
            <a:xfrm rot="14109534">
              <a:off x="3397316" y="2717887"/>
              <a:ext cx="286380" cy="24687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883321" y="2379662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404040"/>
                </a:solidFill>
                <a:cs typeface="Arial" pitchFamily="34" charset="0"/>
              </a:rPr>
              <a:t>01</a:t>
            </a:r>
            <a:endParaRPr lang="ko-KR" altLang="en-US" sz="5400" b="1" dirty="0">
              <a:solidFill>
                <a:srgbClr val="404040"/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09134" y="2379660"/>
            <a:ext cx="111171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5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6" name="Group 15"/>
          <p:cNvGrpSpPr/>
          <p:nvPr/>
        </p:nvGrpSpPr>
        <p:grpSpPr>
          <a:xfrm>
            <a:off x="1197149" y="1496701"/>
            <a:ext cx="3230835" cy="991073"/>
            <a:chOff x="5076056" y="2073670"/>
            <a:chExt cx="3504380" cy="991073"/>
          </a:xfrm>
        </p:grpSpPr>
        <p:sp>
          <p:nvSpPr>
            <p:cNvPr id="17" name="TextBox 16"/>
            <p:cNvSpPr txBox="1"/>
            <p:nvPr/>
          </p:nvSpPr>
          <p:spPr>
            <a:xfrm>
              <a:off x="5076056" y="2418412"/>
              <a:ext cx="35043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Program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pembelajaran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formal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dimana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beberapa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bagiannya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dilaksanakan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secara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daring.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76056" y="2073670"/>
              <a:ext cx="35043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D15A12"/>
                  </a:solidFill>
                  <a:cs typeface="Arial" pitchFamily="34" charset="0"/>
                </a:rPr>
                <a:t>Blended Learning</a:t>
              </a:r>
              <a:endParaRPr lang="ko-KR" altLang="en-US" sz="1600" b="1" dirty="0">
                <a:solidFill>
                  <a:srgbClr val="D15A12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18"/>
          <p:cNvGrpSpPr/>
          <p:nvPr/>
        </p:nvGrpSpPr>
        <p:grpSpPr>
          <a:xfrm>
            <a:off x="4759449" y="3226790"/>
            <a:ext cx="3230835" cy="806407"/>
            <a:chOff x="5076056" y="2073670"/>
            <a:chExt cx="3504380" cy="806407"/>
          </a:xfrm>
        </p:grpSpPr>
        <p:sp>
          <p:nvSpPr>
            <p:cNvPr id="20" name="TextBox 19"/>
            <p:cNvSpPr txBox="1"/>
            <p:nvPr/>
          </p:nvSpPr>
          <p:spPr>
            <a:xfrm>
              <a:off x="5076056" y="2418412"/>
              <a:ext cx="3504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Program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pembelajaran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dimana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50%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atau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lebih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prosesnya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dilaksanakan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secara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daring.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76056" y="2073670"/>
              <a:ext cx="35043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>
                  <a:solidFill>
                    <a:srgbClr val="D15A12"/>
                  </a:solidFill>
                  <a:cs typeface="Arial" pitchFamily="34" charset="0"/>
                </a:rPr>
                <a:t>Fully Online</a:t>
              </a:r>
              <a:endParaRPr lang="ko-KR" altLang="en-US" sz="1600" b="1" dirty="0">
                <a:solidFill>
                  <a:srgbClr val="D15A12"/>
                </a:solidFill>
                <a:cs typeface="Arial" pitchFamily="34" charset="0"/>
              </a:endParaRPr>
            </a:p>
          </p:txBody>
        </p:sp>
      </p:grpSp>
      <p:sp>
        <p:nvSpPr>
          <p:cNvPr id="22" name="Block Arc 14"/>
          <p:cNvSpPr/>
          <p:nvPr/>
        </p:nvSpPr>
        <p:spPr>
          <a:xfrm rot="16200000">
            <a:off x="6525656" y="1639833"/>
            <a:ext cx="614804" cy="615209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9" name="Group 25">
            <a:extLst>
              <a:ext uri="{FF2B5EF4-FFF2-40B4-BE49-F238E27FC236}">
                <a16:creationId xmlns:a16="http://schemas.microsoft.com/office/drawing/2014/main" id="{7201469E-0C36-4962-80BE-CF49DA864BEA}"/>
              </a:ext>
            </a:extLst>
          </p:cNvPr>
          <p:cNvGrpSpPr/>
          <p:nvPr/>
        </p:nvGrpSpPr>
        <p:grpSpPr>
          <a:xfrm>
            <a:off x="2051720" y="3281442"/>
            <a:ext cx="822341" cy="797769"/>
            <a:chOff x="1930613" y="3420094"/>
            <a:chExt cx="822341" cy="797769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42FB26C-37DC-4762-8295-2357EDDCD76E}"/>
                </a:ext>
              </a:extLst>
            </p:cNvPr>
            <p:cNvPicPr>
              <a:picLocks noChangeAspect="1"/>
            </p:cNvPicPr>
            <p:nvPr/>
          </p:nvPicPr>
          <p:blipFill>
            <a:blip cstate="print"/>
            <a:stretch>
              <a:fillRect/>
            </a:stretch>
          </p:blipFill>
          <p:spPr>
            <a:xfrm>
              <a:off x="1930613" y="3420094"/>
              <a:ext cx="383702" cy="421117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C4583165-ADD8-471D-889F-4148EA3A7003}"/>
                </a:ext>
              </a:extLst>
            </p:cNvPr>
            <p:cNvPicPr>
              <a:picLocks noChangeAspect="1"/>
            </p:cNvPicPr>
            <p:nvPr/>
          </p:nvPicPr>
          <p:blipFill>
            <a:blip cstate="print"/>
            <a:stretch>
              <a:fillRect/>
            </a:stretch>
          </p:blipFill>
          <p:spPr>
            <a:xfrm flipH="1">
              <a:off x="2382586" y="3420094"/>
              <a:ext cx="370368" cy="421117"/>
            </a:xfrm>
            <a:prstGeom prst="rect">
              <a:avLst/>
            </a:prstGeom>
          </p:spPr>
        </p:pic>
        <p:sp>
          <p:nvSpPr>
            <p:cNvPr id="25" name="Block Arc 14">
              <a:extLst>
                <a:ext uri="{FF2B5EF4-FFF2-40B4-BE49-F238E27FC236}">
                  <a16:creationId xmlns:a16="http://schemas.microsoft.com/office/drawing/2014/main" id="{97149FFD-139B-4571-AAB9-A105CA6D4A3E}"/>
                </a:ext>
              </a:extLst>
            </p:cNvPr>
            <p:cNvSpPr/>
            <p:nvPr/>
          </p:nvSpPr>
          <p:spPr>
            <a:xfrm rot="16200000">
              <a:off x="2122603" y="3796608"/>
              <a:ext cx="421116" cy="421393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960E59EE-BEAC-41E6-AF5D-D4A6D0B1DC1C}"/>
              </a:ext>
            </a:extLst>
          </p:cNvPr>
          <p:cNvSpPr txBox="1">
            <a:spLocks/>
          </p:cNvSpPr>
          <p:nvPr/>
        </p:nvSpPr>
        <p:spPr>
          <a:xfrm>
            <a:off x="2928926" y="4869656"/>
            <a:ext cx="2895600" cy="273844"/>
          </a:xfrm>
          <a:prstGeom prst="rect">
            <a:avLst/>
          </a:prstGeom>
        </p:spPr>
        <p:txBody>
          <a:bodyPr lIns="68580" tIns="34290" rIns="68580" bIns="3429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d-ID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(C) UPT Elearning ITB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1945767"/>
      </p:ext>
    </p:extLst>
  </p:cSld>
  <p:clrMapOvr>
    <a:masterClrMapping/>
  </p:clrMapOvr>
  <p:transition spd="med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i="1" dirty="0"/>
              <a:t>Blended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0898" name="Picture 2" descr="Gambar terkai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6879" y="857238"/>
            <a:ext cx="6538393" cy="3857652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/>
          <p:cNvSpPr/>
          <p:nvPr/>
        </p:nvSpPr>
        <p:spPr>
          <a:xfrm>
            <a:off x="3059832" y="329977"/>
            <a:ext cx="2736304" cy="4536504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0824" y="2767506"/>
            <a:ext cx="17743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Pembelajaran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daring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dilakukan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secara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bersamaan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di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kelas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tatap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muka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dipandu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dosen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89770" y="2428952"/>
            <a:ext cx="1676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Flex Learning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Frame 7"/>
          <p:cNvSpPr/>
          <p:nvPr/>
        </p:nvSpPr>
        <p:spPr>
          <a:xfrm>
            <a:off x="6084472" y="329977"/>
            <a:ext cx="2736000" cy="4536504"/>
          </a:xfrm>
          <a:prstGeom prst="frame">
            <a:avLst>
              <a:gd name="adj1" fmla="val 742"/>
            </a:avLst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C5C099-F1EC-44B5-AC3B-9DA7A17C30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772" y="1705861"/>
            <a:ext cx="2232248" cy="1440160"/>
          </a:xfrm>
        </p:spPr>
        <p:txBody>
          <a:bodyPr/>
          <a:lstStyle/>
          <a:p>
            <a:r>
              <a:rPr lang="en-ID" sz="3200" dirty="0"/>
              <a:t>Model</a:t>
            </a:r>
          </a:p>
          <a:p>
            <a:r>
              <a:rPr lang="en-ID" sz="3200" dirty="0"/>
              <a:t>Blended </a:t>
            </a:r>
          </a:p>
          <a:p>
            <a:r>
              <a:rPr lang="en-ID" sz="3200" dirty="0"/>
              <a:t>Learning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657DA2-4ED5-4665-822D-66956E1A3F73}"/>
              </a:ext>
            </a:extLst>
          </p:cNvPr>
          <p:cNvGrpSpPr/>
          <p:nvPr/>
        </p:nvGrpSpPr>
        <p:grpSpPr>
          <a:xfrm>
            <a:off x="848513" y="369625"/>
            <a:ext cx="990651" cy="961050"/>
            <a:chOff x="1930613" y="3420094"/>
            <a:chExt cx="822341" cy="797769"/>
          </a:xfrm>
          <a:solidFill>
            <a:schemeClr val="bg1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3C858D8-7B0F-4B85-AA5D-5A35B2DF44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30613" y="3420094"/>
              <a:ext cx="383702" cy="421117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2FF3F045-8C3C-45C3-B8AB-8894CC759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2382586" y="3420094"/>
              <a:ext cx="370368" cy="421117"/>
            </a:xfrm>
            <a:prstGeom prst="rect">
              <a:avLst/>
            </a:prstGeom>
          </p:spPr>
        </p:pic>
        <p:sp>
          <p:nvSpPr>
            <p:cNvPr id="17" name="Block Arc 14">
              <a:extLst>
                <a:ext uri="{FF2B5EF4-FFF2-40B4-BE49-F238E27FC236}">
                  <a16:creationId xmlns:a16="http://schemas.microsoft.com/office/drawing/2014/main" id="{CE857E40-F951-467E-BA23-03D6AD60DE4A}"/>
                </a:ext>
              </a:extLst>
            </p:cNvPr>
            <p:cNvSpPr/>
            <p:nvPr/>
          </p:nvSpPr>
          <p:spPr>
            <a:xfrm rot="16200000">
              <a:off x="2122603" y="3796608"/>
              <a:ext cx="421116" cy="421393"/>
            </a:xfrm>
            <a:custGeom>
              <a:avLst/>
              <a:gdLst/>
              <a:ahLst/>
              <a:cxnLst/>
              <a:rect l="l" t="t" r="r" b="b"/>
              <a:pathLst>
                <a:path w="3185463" h="3187558">
                  <a:moveTo>
                    <a:pt x="764000" y="2343999"/>
                  </a:moveTo>
                  <a:cubicBezTo>
                    <a:pt x="566798" y="2256389"/>
                    <a:pt x="385374" y="2134753"/>
                    <a:pt x="230072" y="1981662"/>
                  </a:cubicBezTo>
                  <a:cubicBezTo>
                    <a:pt x="297001" y="2223876"/>
                    <a:pt x="428049" y="2439341"/>
                    <a:pt x="603989" y="2608945"/>
                  </a:cubicBezTo>
                  <a:cubicBezTo>
                    <a:pt x="667739" y="2525681"/>
                    <a:pt x="720588" y="2436567"/>
                    <a:pt x="764000" y="2343999"/>
                  </a:cubicBezTo>
                  <a:close/>
                  <a:moveTo>
                    <a:pt x="783530" y="862903"/>
                  </a:moveTo>
                  <a:cubicBezTo>
                    <a:pt x="737619" y="760936"/>
                    <a:pt x="681240" y="662513"/>
                    <a:pt x="611676" y="571152"/>
                  </a:cubicBezTo>
                  <a:cubicBezTo>
                    <a:pt x="419218" y="754019"/>
                    <a:pt x="279227" y="991173"/>
                    <a:pt x="215545" y="1258034"/>
                  </a:cubicBezTo>
                  <a:cubicBezTo>
                    <a:pt x="378729" y="1090139"/>
                    <a:pt x="571934" y="956907"/>
                    <a:pt x="783530" y="862903"/>
                  </a:cubicBezTo>
                  <a:close/>
                  <a:moveTo>
                    <a:pt x="935657" y="1673146"/>
                  </a:moveTo>
                  <a:lnTo>
                    <a:pt x="227023" y="1673146"/>
                  </a:lnTo>
                  <a:cubicBezTo>
                    <a:pt x="393068" y="1882941"/>
                    <a:pt x="605618" y="2045968"/>
                    <a:pt x="844267" y="2153109"/>
                  </a:cubicBezTo>
                  <a:cubicBezTo>
                    <a:pt x="897907" y="1997390"/>
                    <a:pt x="928862" y="1835739"/>
                    <a:pt x="935657" y="1673146"/>
                  </a:cubicBezTo>
                  <a:close/>
                  <a:moveTo>
                    <a:pt x="935928" y="1493146"/>
                  </a:moveTo>
                  <a:cubicBezTo>
                    <a:pt x="928922" y="1345638"/>
                    <a:pt x="902278" y="1198995"/>
                    <a:pt x="856775" y="1056956"/>
                  </a:cubicBezTo>
                  <a:cubicBezTo>
                    <a:pt x="636768" y="1156959"/>
                    <a:pt x="439487" y="1304654"/>
                    <a:pt x="281464" y="1493146"/>
                  </a:cubicBezTo>
                  <a:close/>
                  <a:moveTo>
                    <a:pt x="1469785" y="2515107"/>
                  </a:moveTo>
                  <a:cubicBezTo>
                    <a:pt x="1283000" y="2508124"/>
                    <a:pt x="1100523" y="2472287"/>
                    <a:pt x="927628" y="2411229"/>
                  </a:cubicBezTo>
                  <a:cubicBezTo>
                    <a:pt x="876831" y="2520843"/>
                    <a:pt x="814172" y="2626182"/>
                    <a:pt x="738220" y="2724387"/>
                  </a:cubicBezTo>
                  <a:cubicBezTo>
                    <a:pt x="944637" y="2881665"/>
                    <a:pt x="1196120" y="2982471"/>
                    <a:pt x="1469785" y="3005418"/>
                  </a:cubicBezTo>
                  <a:close/>
                  <a:moveTo>
                    <a:pt x="1469785" y="1673146"/>
                  </a:moveTo>
                  <a:lnTo>
                    <a:pt x="1112275" y="1673146"/>
                  </a:lnTo>
                  <a:cubicBezTo>
                    <a:pt x="1105327" y="1858153"/>
                    <a:pt x="1070032" y="2042144"/>
                    <a:pt x="1008001" y="2219039"/>
                  </a:cubicBezTo>
                  <a:cubicBezTo>
                    <a:pt x="1155519" y="2270408"/>
                    <a:pt x="1310845" y="2300826"/>
                    <a:pt x="1469785" y="2307834"/>
                  </a:cubicBezTo>
                  <a:close/>
                  <a:moveTo>
                    <a:pt x="1469785" y="898989"/>
                  </a:moveTo>
                  <a:cubicBezTo>
                    <a:pt x="1315103" y="907762"/>
                    <a:pt x="1164166" y="938783"/>
                    <a:pt x="1020939" y="990066"/>
                  </a:cubicBezTo>
                  <a:cubicBezTo>
                    <a:pt x="1074574" y="1153655"/>
                    <a:pt x="1105461" y="1322925"/>
                    <a:pt x="1112368" y="1493146"/>
                  </a:cubicBezTo>
                  <a:lnTo>
                    <a:pt x="1469785" y="1493146"/>
                  </a:lnTo>
                  <a:close/>
                  <a:moveTo>
                    <a:pt x="1469785" y="182141"/>
                  </a:moveTo>
                  <a:cubicBezTo>
                    <a:pt x="1199839" y="204777"/>
                    <a:pt x="951477" y="303168"/>
                    <a:pt x="746615" y="456764"/>
                  </a:cubicBezTo>
                  <a:cubicBezTo>
                    <a:pt x="828296" y="562801"/>
                    <a:pt x="894225" y="677310"/>
                    <a:pt x="947434" y="796072"/>
                  </a:cubicBezTo>
                  <a:cubicBezTo>
                    <a:pt x="1113886" y="736067"/>
                    <a:pt x="1289644" y="700323"/>
                    <a:pt x="1469785" y="691530"/>
                  </a:cubicBezTo>
                  <a:close/>
                  <a:moveTo>
                    <a:pt x="2150063" y="992171"/>
                  </a:moveTo>
                  <a:cubicBezTo>
                    <a:pt x="1990712" y="935501"/>
                    <a:pt x="1822242" y="902595"/>
                    <a:pt x="1649785" y="897224"/>
                  </a:cubicBezTo>
                  <a:lnTo>
                    <a:pt x="1649785" y="1493146"/>
                  </a:lnTo>
                  <a:lnTo>
                    <a:pt x="2063712" y="1493146"/>
                  </a:lnTo>
                  <a:cubicBezTo>
                    <a:pt x="2069089" y="1323887"/>
                    <a:pt x="2098366" y="1155330"/>
                    <a:pt x="2150063" y="992171"/>
                  </a:cubicBezTo>
                  <a:close/>
                  <a:moveTo>
                    <a:pt x="2168848" y="2199110"/>
                  </a:moveTo>
                  <a:cubicBezTo>
                    <a:pt x="2108555" y="2028681"/>
                    <a:pt x="2073581" y="1851532"/>
                    <a:pt x="2065295" y="1673146"/>
                  </a:cubicBezTo>
                  <a:lnTo>
                    <a:pt x="1649785" y="1673146"/>
                  </a:lnTo>
                  <a:lnTo>
                    <a:pt x="1649785" y="2307299"/>
                  </a:lnTo>
                  <a:cubicBezTo>
                    <a:pt x="1829404" y="2299517"/>
                    <a:pt x="2004315" y="2261965"/>
                    <a:pt x="2168848" y="2199110"/>
                  </a:cubicBezTo>
                  <a:close/>
                  <a:moveTo>
                    <a:pt x="2422394" y="446879"/>
                  </a:moveTo>
                  <a:cubicBezTo>
                    <a:pt x="2204309" y="287209"/>
                    <a:pt x="1938140" y="189883"/>
                    <a:pt x="1649785" y="178919"/>
                  </a:cubicBezTo>
                  <a:lnTo>
                    <a:pt x="1649785" y="689876"/>
                  </a:lnTo>
                  <a:cubicBezTo>
                    <a:pt x="1846998" y="695154"/>
                    <a:pt x="2039668" y="732502"/>
                    <a:pt x="2221721" y="797410"/>
                  </a:cubicBezTo>
                  <a:cubicBezTo>
                    <a:pt x="2275056" y="675360"/>
                    <a:pt x="2341760" y="557662"/>
                    <a:pt x="2422394" y="446879"/>
                  </a:cubicBezTo>
                  <a:close/>
                  <a:moveTo>
                    <a:pt x="2447278" y="2722123"/>
                  </a:moveTo>
                  <a:cubicBezTo>
                    <a:pt x="2366121" y="2618714"/>
                    <a:pt x="2299534" y="2507403"/>
                    <a:pt x="2246145" y="2391362"/>
                  </a:cubicBezTo>
                  <a:cubicBezTo>
                    <a:pt x="2057375" y="2464119"/>
                    <a:pt x="1856285" y="2506958"/>
                    <a:pt x="1649785" y="2514779"/>
                  </a:cubicBezTo>
                  <a:lnTo>
                    <a:pt x="1649785" y="3008639"/>
                  </a:lnTo>
                  <a:cubicBezTo>
                    <a:pt x="1949198" y="2997255"/>
                    <a:pt x="2224691" y="2892757"/>
                    <a:pt x="2447278" y="2722123"/>
                  </a:cubicBezTo>
                  <a:close/>
                  <a:moveTo>
                    <a:pt x="2878934" y="1493146"/>
                  </a:moveTo>
                  <a:cubicBezTo>
                    <a:pt x="2723190" y="1307255"/>
                    <a:pt x="2529440" y="1161128"/>
                    <a:pt x="2313862" y="1060620"/>
                  </a:cubicBezTo>
                  <a:cubicBezTo>
                    <a:pt x="2270535" y="1201714"/>
                    <a:pt x="2245604" y="1347104"/>
                    <a:pt x="2240109" y="1493146"/>
                  </a:cubicBezTo>
                  <a:close/>
                  <a:moveTo>
                    <a:pt x="2890636" y="1673146"/>
                  </a:moveTo>
                  <a:lnTo>
                    <a:pt x="2241814" y="1673146"/>
                  </a:lnTo>
                  <a:cubicBezTo>
                    <a:pt x="2249736" y="1827102"/>
                    <a:pt x="2279520" y="1979973"/>
                    <a:pt x="2329964" y="2127513"/>
                  </a:cubicBezTo>
                  <a:cubicBezTo>
                    <a:pt x="2545677" y="2019923"/>
                    <a:pt x="2738160" y="1866413"/>
                    <a:pt x="2890636" y="1673146"/>
                  </a:cubicBezTo>
                  <a:close/>
                  <a:moveTo>
                    <a:pt x="2973035" y="1284386"/>
                  </a:moveTo>
                  <a:cubicBezTo>
                    <a:pt x="2912066" y="1001840"/>
                    <a:pt x="2765308" y="751379"/>
                    <a:pt x="2561381" y="561108"/>
                  </a:cubicBezTo>
                  <a:cubicBezTo>
                    <a:pt x="2489321" y="656437"/>
                    <a:pt x="2431363" y="759225"/>
                    <a:pt x="2384553" y="865647"/>
                  </a:cubicBezTo>
                  <a:cubicBezTo>
                    <a:pt x="2604520" y="964977"/>
                    <a:pt x="2804622" y="1106677"/>
                    <a:pt x="2973035" y="1284386"/>
                  </a:cubicBezTo>
                  <a:close/>
                  <a:moveTo>
                    <a:pt x="2974277" y="1897328"/>
                  </a:moveTo>
                  <a:cubicBezTo>
                    <a:pt x="2812488" y="2073933"/>
                    <a:pt x="2619878" y="2216690"/>
                    <a:pt x="2407486" y="2319665"/>
                  </a:cubicBezTo>
                  <a:cubicBezTo>
                    <a:pt x="2454169" y="2420503"/>
                    <a:pt x="2511856" y="2517376"/>
                    <a:pt x="2582047" y="2607468"/>
                  </a:cubicBezTo>
                  <a:cubicBezTo>
                    <a:pt x="2776399" y="2417974"/>
                    <a:pt x="2916061" y="2172750"/>
                    <a:pt x="2974277" y="1897328"/>
                  </a:cubicBezTo>
                  <a:close/>
                  <a:moveTo>
                    <a:pt x="3185463" y="1593779"/>
                  </a:moveTo>
                  <a:cubicBezTo>
                    <a:pt x="3185463" y="2473999"/>
                    <a:pt x="2471904" y="3187558"/>
                    <a:pt x="1591684" y="3187558"/>
                  </a:cubicBezTo>
                  <a:cubicBezTo>
                    <a:pt x="738111" y="3187558"/>
                    <a:pt x="41261" y="2516549"/>
                    <a:pt x="1913" y="1673146"/>
                  </a:cubicBezTo>
                  <a:lnTo>
                    <a:pt x="0" y="1673146"/>
                  </a:lnTo>
                  <a:lnTo>
                    <a:pt x="0" y="1493146"/>
                  </a:lnTo>
                  <a:lnTo>
                    <a:pt x="2750" y="1493146"/>
                  </a:lnTo>
                  <a:cubicBezTo>
                    <a:pt x="50490" y="700174"/>
                    <a:pt x="679654" y="64473"/>
                    <a:pt x="1469785" y="6156"/>
                  </a:cubicBezTo>
                  <a:lnTo>
                    <a:pt x="1469785" y="0"/>
                  </a:lnTo>
                  <a:lnTo>
                    <a:pt x="1591684" y="0"/>
                  </a:lnTo>
                  <a:lnTo>
                    <a:pt x="1649785" y="0"/>
                  </a:lnTo>
                  <a:lnTo>
                    <a:pt x="1649785" y="2934"/>
                  </a:lnTo>
                  <a:cubicBezTo>
                    <a:pt x="2503127" y="31654"/>
                    <a:pt x="3185463" y="733032"/>
                    <a:pt x="3185463" y="159377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EC4C19FB-27BC-493D-927F-F94BC09F74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9447" y="1259401"/>
            <a:ext cx="1540694" cy="85069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C947A38-E19E-48BC-8A41-9909121A9DBB}"/>
              </a:ext>
            </a:extLst>
          </p:cNvPr>
          <p:cNvGrpSpPr/>
          <p:nvPr/>
        </p:nvGrpSpPr>
        <p:grpSpPr>
          <a:xfrm>
            <a:off x="6596447" y="823367"/>
            <a:ext cx="1732064" cy="1439124"/>
            <a:chOff x="6596447" y="823367"/>
            <a:chExt cx="1732064" cy="1439124"/>
          </a:xfrm>
        </p:grpSpPr>
        <p:sp>
          <p:nvSpPr>
            <p:cNvPr id="19" name="Rectangle 9">
              <a:extLst>
                <a:ext uri="{FF2B5EF4-FFF2-40B4-BE49-F238E27FC236}">
                  <a16:creationId xmlns:a16="http://schemas.microsoft.com/office/drawing/2014/main" id="{A21F1F7B-5BA4-4E0F-A84C-1D896F834BC2}"/>
                </a:ext>
              </a:extLst>
            </p:cNvPr>
            <p:cNvSpPr/>
            <p:nvPr/>
          </p:nvSpPr>
          <p:spPr>
            <a:xfrm>
              <a:off x="7190259" y="1684370"/>
              <a:ext cx="579062" cy="578121"/>
            </a:xfrm>
            <a:custGeom>
              <a:avLst/>
              <a:gdLst/>
              <a:ahLst/>
              <a:cxnLst/>
              <a:rect l="l" t="t" r="r" b="b"/>
              <a:pathLst>
                <a:path w="3228210" h="3222968">
                  <a:moveTo>
                    <a:pt x="1619999" y="642446"/>
                  </a:moveTo>
                  <a:lnTo>
                    <a:pt x="2664115" y="1686562"/>
                  </a:lnTo>
                  <a:lnTo>
                    <a:pt x="2664116" y="1686562"/>
                  </a:lnTo>
                  <a:lnTo>
                    <a:pt x="2664116" y="3222968"/>
                  </a:lnTo>
                  <a:lnTo>
                    <a:pt x="2015013" y="3222968"/>
                  </a:lnTo>
                  <a:lnTo>
                    <a:pt x="2015013" y="2511495"/>
                  </a:lnTo>
                  <a:cubicBezTo>
                    <a:pt x="2015013" y="2399422"/>
                    <a:pt x="1924159" y="2308568"/>
                    <a:pt x="1812086" y="2308568"/>
                  </a:cubicBezTo>
                  <a:lnTo>
                    <a:pt x="1427912" y="2308568"/>
                  </a:lnTo>
                  <a:cubicBezTo>
                    <a:pt x="1315839" y="2308568"/>
                    <a:pt x="1224985" y="2399422"/>
                    <a:pt x="1224985" y="2511495"/>
                  </a:cubicBezTo>
                  <a:lnTo>
                    <a:pt x="1224985" y="3222968"/>
                  </a:lnTo>
                  <a:lnTo>
                    <a:pt x="575882" y="3222968"/>
                  </a:lnTo>
                  <a:lnTo>
                    <a:pt x="575882" y="1686562"/>
                  </a:lnTo>
                  <a:lnTo>
                    <a:pt x="575884" y="1686562"/>
                  </a:lnTo>
                  <a:close/>
                  <a:moveTo>
                    <a:pt x="509997" y="122689"/>
                  </a:moveTo>
                  <a:lnTo>
                    <a:pt x="942045" y="122689"/>
                  </a:lnTo>
                  <a:lnTo>
                    <a:pt x="942045" y="542556"/>
                  </a:lnTo>
                  <a:lnTo>
                    <a:pt x="509997" y="974604"/>
                  </a:lnTo>
                  <a:close/>
                  <a:moveTo>
                    <a:pt x="1620001" y="7099"/>
                  </a:moveTo>
                  <a:lnTo>
                    <a:pt x="3228210" y="1686560"/>
                  </a:lnTo>
                  <a:lnTo>
                    <a:pt x="2900441" y="1686560"/>
                  </a:lnTo>
                  <a:lnTo>
                    <a:pt x="1620001" y="349390"/>
                  </a:lnTo>
                  <a:close/>
                  <a:moveTo>
                    <a:pt x="1619999" y="0"/>
                  </a:moveTo>
                  <a:lnTo>
                    <a:pt x="1619999" y="342291"/>
                  </a:lnTo>
                  <a:lnTo>
                    <a:pt x="330172" y="1679462"/>
                  </a:lnTo>
                  <a:lnTo>
                    <a:pt x="0" y="1679462"/>
                  </a:lnTo>
                  <a:close/>
                </a:path>
              </a:pathLst>
            </a:custGeom>
            <a:solidFill>
              <a:srgbClr val="D15A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1042CDF1-885B-41E2-916F-15F6B981E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16804" y="823367"/>
              <a:ext cx="925972" cy="679046"/>
            </a:xfrm>
            <a:prstGeom prst="rect">
              <a:avLst/>
            </a:prstGeom>
          </p:spPr>
        </p:pic>
        <p:sp>
          <p:nvSpPr>
            <p:cNvPr id="21" name="Arrow: Curved Right 20">
              <a:extLst>
                <a:ext uri="{FF2B5EF4-FFF2-40B4-BE49-F238E27FC236}">
                  <a16:creationId xmlns:a16="http://schemas.microsoft.com/office/drawing/2014/main" id="{209DEB28-7F61-409A-A929-65099B7E6234}"/>
                </a:ext>
              </a:extLst>
            </p:cNvPr>
            <p:cNvSpPr/>
            <p:nvPr/>
          </p:nvSpPr>
          <p:spPr>
            <a:xfrm>
              <a:off x="6596447" y="1316227"/>
              <a:ext cx="305476" cy="736285"/>
            </a:xfrm>
            <a:prstGeom prst="curvedRightArrow">
              <a:avLst/>
            </a:prstGeom>
            <a:solidFill>
              <a:srgbClr val="D15A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sp>
          <p:nvSpPr>
            <p:cNvPr id="22" name="Arrow: Curved Right 21">
              <a:extLst>
                <a:ext uri="{FF2B5EF4-FFF2-40B4-BE49-F238E27FC236}">
                  <a16:creationId xmlns:a16="http://schemas.microsoft.com/office/drawing/2014/main" id="{BFA86365-1171-424A-B8A3-516E5F022ACC}"/>
                </a:ext>
              </a:extLst>
            </p:cNvPr>
            <p:cNvSpPr/>
            <p:nvPr/>
          </p:nvSpPr>
          <p:spPr>
            <a:xfrm rot="10800000">
              <a:off x="8023035" y="1316227"/>
              <a:ext cx="305476" cy="736285"/>
            </a:xfrm>
            <a:prstGeom prst="curvedRightArrow">
              <a:avLst/>
            </a:prstGeom>
            <a:solidFill>
              <a:srgbClr val="D15A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2E7C6CA-5750-46C9-AF70-33B37C1ECF1A}"/>
              </a:ext>
            </a:extLst>
          </p:cNvPr>
          <p:cNvSpPr txBox="1"/>
          <p:nvPr/>
        </p:nvSpPr>
        <p:spPr>
          <a:xfrm>
            <a:off x="6493197" y="2770227"/>
            <a:ext cx="18829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Pembelajaran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dilakukan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secara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daring,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mahasiswa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menghadiri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kelas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tatap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muka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melakukan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aktivitas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kolaboratif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AF02B1-F9EA-4161-B1CF-D52A19B89677}"/>
              </a:ext>
            </a:extLst>
          </p:cNvPr>
          <p:cNvSpPr txBox="1"/>
          <p:nvPr/>
        </p:nvSpPr>
        <p:spPr>
          <a:xfrm>
            <a:off x="6596447" y="2431673"/>
            <a:ext cx="1676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Flip </a:t>
            </a:r>
            <a:r>
              <a:rPr lang="en-US" altLang="ko-KR" sz="1600" b="1" dirty="0" err="1">
                <a:solidFill>
                  <a:schemeClr val="accent1"/>
                </a:solidFill>
                <a:cs typeface="Arial" pitchFamily="34" charset="0"/>
              </a:rPr>
              <a:t>Clasroom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083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68580" tIns="34290" rIns="68580" bIns="34290"/>
          <a:lstStyle/>
          <a:p>
            <a:r>
              <a:rPr lang="en-US" sz="4000" b="1" dirty="0">
                <a:solidFill>
                  <a:srgbClr val="FFC000"/>
                </a:solidFill>
              </a:rPr>
              <a:t>PENDEKATAN PEMBELAJARAN</a:t>
            </a:r>
            <a:br>
              <a:rPr lang="en-US" sz="4000" b="1" dirty="0">
                <a:solidFill>
                  <a:srgbClr val="FFC000"/>
                </a:solidFill>
              </a:rPr>
            </a:b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543428" cy="3394472"/>
          </a:xfrm>
        </p:spPr>
        <p:txBody>
          <a:bodyPr lIns="68580" tIns="34290" rIns="68580" bIns="34290">
            <a:normAutofit/>
          </a:bodyPr>
          <a:lstStyle/>
          <a:p>
            <a:pPr algn="ctr">
              <a:buNone/>
            </a:pPr>
            <a:r>
              <a:rPr lang="en-US" sz="2700" dirty="0" err="1"/>
              <a:t>Berpusat</a:t>
            </a:r>
            <a:r>
              <a:rPr lang="en-US" sz="2700" dirty="0"/>
              <a:t> </a:t>
            </a:r>
            <a:r>
              <a:rPr lang="en-US" sz="2700" dirty="0" err="1"/>
              <a:t>pada</a:t>
            </a:r>
            <a:r>
              <a:rPr lang="en-US" sz="2700" dirty="0"/>
              <a:t> </a:t>
            </a:r>
            <a:r>
              <a:rPr lang="en-US" sz="2700" dirty="0" err="1"/>
              <a:t>mahasiswa</a:t>
            </a:r>
            <a:r>
              <a:rPr lang="en-US" sz="2700" dirty="0"/>
              <a:t> </a:t>
            </a:r>
          </a:p>
          <a:p>
            <a:pPr algn="ctr">
              <a:buNone/>
            </a:pPr>
            <a:r>
              <a:rPr lang="en-US" sz="2700" dirty="0"/>
              <a:t>(</a:t>
            </a:r>
            <a:r>
              <a:rPr lang="en-US" sz="2700" i="1" dirty="0"/>
              <a:t>student-centered learning</a:t>
            </a:r>
            <a:r>
              <a:rPr lang="en-US" sz="2700" dirty="0"/>
              <a:t>/</a:t>
            </a:r>
          </a:p>
          <a:p>
            <a:pPr algn="ctr">
              <a:buNone/>
            </a:pPr>
            <a:r>
              <a:rPr lang="en-US" sz="2700" dirty="0"/>
              <a:t>SCL) </a:t>
            </a:r>
          </a:p>
          <a:p>
            <a:pPr algn="ctr">
              <a:buNone/>
            </a:pPr>
            <a:r>
              <a:rPr lang="en-US" sz="2700" dirty="0">
                <a:solidFill>
                  <a:srgbClr val="FF0000"/>
                </a:solidFill>
              </a:rPr>
              <a:t>Vs. </a:t>
            </a:r>
          </a:p>
          <a:p>
            <a:pPr algn="ctr">
              <a:buNone/>
            </a:pPr>
            <a:r>
              <a:rPr lang="en-US" sz="2700" i="1" dirty="0"/>
              <a:t>Teacher-centered learning</a:t>
            </a:r>
            <a:r>
              <a:rPr lang="en-US" sz="2700" dirty="0"/>
              <a:t>/</a:t>
            </a:r>
          </a:p>
          <a:p>
            <a:pPr algn="ctr">
              <a:buNone/>
            </a:pPr>
            <a:r>
              <a:rPr lang="en-US" sz="2700" dirty="0"/>
              <a:t>TCL</a:t>
            </a:r>
          </a:p>
        </p:txBody>
      </p:sp>
      <p:pic>
        <p:nvPicPr>
          <p:cNvPr id="35844" name="Picture 4" descr="Multi-ethnic group of young men and women studying indoors. Free Phot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24490" y="1571618"/>
            <a:ext cx="3819510" cy="25443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0731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306" y="154575"/>
            <a:ext cx="8592094" cy="139340"/>
          </a:xfrm>
        </p:spPr>
        <p:txBody>
          <a:bodyPr lIns="68580" tIns="34290" rIns="68580" bIns="34290">
            <a:noAutofit/>
          </a:bodyPr>
          <a:lstStyle/>
          <a:p>
            <a:pPr algn="ctr"/>
            <a:r>
              <a:rPr lang="en-US" sz="1500" b="1" dirty="0"/>
              <a:t>PERKEMBANGAN PARADIGMA PEMBELAJARAN</a:t>
            </a:r>
            <a:br>
              <a:rPr lang="en-US" sz="1500" dirty="0"/>
            </a:br>
            <a:endParaRPr lang="en-US" sz="15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4499769"/>
              </p:ext>
            </p:extLst>
          </p:nvPr>
        </p:nvGraphicFramePr>
        <p:xfrm>
          <a:off x="179513" y="523671"/>
          <a:ext cx="8928993" cy="4304340"/>
        </p:xfrm>
        <a:graphic>
          <a:graphicData uri="http://schemas.openxmlformats.org/drawingml/2006/table">
            <a:tbl>
              <a:tblPr/>
              <a:tblGrid>
                <a:gridCol w="263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2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41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981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5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516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55712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&lt; 2000: </a:t>
                      </a: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Kurikulum</a:t>
                      </a: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Berbasis</a:t>
                      </a: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Isi</a:t>
                      </a: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/KBI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2000: </a:t>
                      </a: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Kurikulum</a:t>
                      </a: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 Inti dan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Institusional</a:t>
                      </a: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/KBK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2012: </a:t>
                      </a: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Kurikulum</a:t>
                      </a:r>
                      <a:endParaRPr lang="en-US" sz="1400" dirty="0">
                        <a:latin typeface="Times New Roman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 Pendidikan Tinggi/KPT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2018: </a:t>
                      </a: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Kurikulum</a:t>
                      </a: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 Pendidikan 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Tinggi/KPT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7741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Paradigma</a:t>
                      </a: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: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Teacher-Centered Learning (TCL)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Paradigma</a:t>
                      </a: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: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Student-Centered Learning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 (SCL)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Paradigma</a:t>
                      </a: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: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Student-Centered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 Learning (SCL)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Paradigma</a:t>
                      </a: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: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Student-Centered Learning (SCL)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Teknik </a:t>
                      </a: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Penyajian</a:t>
                      </a: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: Blended/</a:t>
                      </a:r>
                    </a:p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Calibri"/>
                          <a:cs typeface="Times New Roman"/>
                        </a:rPr>
                        <a:t>Hybrid Learning/</a:t>
                      </a:r>
                      <a:r>
                        <a:rPr lang="en-US" sz="1400" dirty="0" err="1">
                          <a:latin typeface="Times New Roman"/>
                          <a:ea typeface="Calibri"/>
                          <a:cs typeface="Times New Roman"/>
                        </a:rPr>
                        <a:t>Bauran</a:t>
                      </a:r>
                      <a:endParaRPr lang="en-US" sz="14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3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Times New Roman"/>
                        </a:rPr>
                        <a:t>1.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764540" algn="l"/>
                          <a:tab pos="1059815" algn="ctr"/>
                        </a:tabLst>
                      </a:pPr>
                      <a:r>
                        <a:rPr lang="en-US" sz="1500" dirty="0" err="1">
                          <a:latin typeface="Times New Roman"/>
                          <a:ea typeface="Calibri"/>
                          <a:cs typeface="Times New Roman"/>
                        </a:rPr>
                        <a:t>Belajar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1.</a:t>
                      </a:r>
                      <a:endParaRPr lang="en-US" sz="15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 err="1">
                          <a:latin typeface="Times New Roman"/>
                          <a:ea typeface="Calibri"/>
                          <a:cs typeface="Times New Roman"/>
                        </a:rPr>
                        <a:t>Belajar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 err="1">
                          <a:latin typeface="Times New Roman"/>
                          <a:ea typeface="Calibri"/>
                          <a:cs typeface="Times New Roman"/>
                        </a:rPr>
                        <a:t>Landasan</a:t>
                      </a:r>
                      <a:r>
                        <a:rPr lang="en-US" sz="1500" dirty="0">
                          <a:latin typeface="Times New Roman"/>
                          <a:ea typeface="Calibri"/>
                          <a:cs typeface="Times New Roman"/>
                        </a:rPr>
                        <a:t>: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 err="1">
                          <a:latin typeface="Times New Roman"/>
                          <a:ea typeface="Calibri"/>
                          <a:cs typeface="Times New Roman"/>
                        </a:rPr>
                        <a:t>Landasan</a:t>
                      </a:r>
                      <a:r>
                        <a:rPr lang="en-US" sz="1500" dirty="0">
                          <a:latin typeface="Times New Roman"/>
                          <a:ea typeface="Calibri"/>
                          <a:cs typeface="Times New Roman"/>
                        </a:rPr>
                        <a:t>: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3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Times New Roman"/>
                        </a:rPr>
                        <a:t>2.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764540" algn="l"/>
                          <a:tab pos="1059815" algn="ctr"/>
                        </a:tabLst>
                      </a:pPr>
                      <a:r>
                        <a:rPr lang="en-US" sz="1500" dirty="0" err="1">
                          <a:latin typeface="Times New Roman"/>
                          <a:ea typeface="Calibri"/>
                          <a:cs typeface="Times New Roman"/>
                        </a:rPr>
                        <a:t>Mengajar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2.</a:t>
                      </a:r>
                      <a:endParaRPr lang="en-US" sz="15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 err="1">
                          <a:latin typeface="Times New Roman"/>
                          <a:ea typeface="Calibri"/>
                          <a:cs typeface="Times New Roman"/>
                        </a:rPr>
                        <a:t>Mengajar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1.</a:t>
                      </a:r>
                      <a:endParaRPr lang="en-US" sz="15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Times New Roman"/>
                        </a:rPr>
                        <a:t>KKNI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Times New Roman"/>
                        </a:rPr>
                        <a:t>1.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Times New Roman"/>
                        </a:rPr>
                        <a:t>KKNI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Times New Roman"/>
                        </a:rPr>
                        <a:t>3.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764540" algn="l"/>
                          <a:tab pos="1059815" algn="ctr"/>
                        </a:tabLst>
                      </a:pPr>
                      <a:r>
                        <a:rPr lang="en-US" sz="1500" dirty="0" err="1">
                          <a:latin typeface="Times New Roman"/>
                          <a:ea typeface="Calibri"/>
                          <a:cs typeface="Times New Roman"/>
                        </a:rPr>
                        <a:t>Proses</a:t>
                      </a:r>
                      <a:r>
                        <a:rPr lang="en-US" sz="1500" dirty="0">
                          <a:latin typeface="Times New Roman"/>
                          <a:ea typeface="Calibri"/>
                          <a:cs typeface="Times New Roman"/>
                        </a:rPr>
                        <a:t>: </a:t>
                      </a:r>
                      <a:r>
                        <a:rPr lang="en-US" sz="1500" dirty="0" err="1">
                          <a:latin typeface="Times New Roman"/>
                          <a:ea typeface="Calibri"/>
                          <a:cs typeface="Times New Roman"/>
                        </a:rPr>
                        <a:t>Belajar-Mengajar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3.</a:t>
                      </a:r>
                      <a:endParaRPr lang="en-US" sz="15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 err="1">
                          <a:latin typeface="Times New Roman"/>
                          <a:ea typeface="Calibri"/>
                          <a:cs typeface="Times New Roman"/>
                        </a:rPr>
                        <a:t>Proses</a:t>
                      </a:r>
                      <a:r>
                        <a:rPr lang="en-US" sz="1500" dirty="0">
                          <a:latin typeface="Times New Roman"/>
                          <a:ea typeface="Calibri"/>
                          <a:cs typeface="Times New Roman"/>
                        </a:rPr>
                        <a:t>: </a:t>
                      </a:r>
                      <a:r>
                        <a:rPr lang="en-US" sz="1500" dirty="0" err="1">
                          <a:latin typeface="Times New Roman"/>
                          <a:ea typeface="Calibri"/>
                          <a:cs typeface="Times New Roman"/>
                        </a:rPr>
                        <a:t>Pembelajaran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>
                          <a:latin typeface="Times New Roman"/>
                          <a:ea typeface="Calibri"/>
                          <a:cs typeface="Times New Roman"/>
                        </a:rPr>
                        <a:t>2.</a:t>
                      </a:r>
                      <a:endParaRPr lang="en-US" sz="15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Times New Roman"/>
                        </a:rPr>
                        <a:t>SN-DIKTI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Times New Roman"/>
                        </a:rPr>
                        <a:t>2.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Times New Roman"/>
                        </a:rPr>
                        <a:t>SN-DIKTI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36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5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764540" algn="l"/>
                          <a:tab pos="1059815" algn="ctr"/>
                        </a:tabLst>
                      </a:pPr>
                      <a:endParaRPr lang="en-US" sz="15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5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5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50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US" sz="15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>
                          <a:latin typeface="Times New Roman"/>
                          <a:ea typeface="Calibri"/>
                          <a:cs typeface="Times New Roman"/>
                        </a:rPr>
                        <a:t>3.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500" dirty="0" err="1">
                          <a:latin typeface="Times New Roman"/>
                          <a:ea typeface="Calibri"/>
                          <a:cs typeface="Times New Roman"/>
                        </a:rPr>
                        <a:t>Revolusi</a:t>
                      </a:r>
                      <a:r>
                        <a:rPr lang="en-US" sz="1500" dirty="0">
                          <a:latin typeface="Times New Roman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500" dirty="0" err="1">
                          <a:latin typeface="Times New Roman"/>
                          <a:ea typeface="Calibri"/>
                          <a:cs typeface="Times New Roman"/>
                        </a:rPr>
                        <a:t>Industri</a:t>
                      </a:r>
                      <a:r>
                        <a:rPr lang="en-US" sz="1500" dirty="0">
                          <a:latin typeface="Times New Roman"/>
                          <a:ea typeface="Calibri"/>
                          <a:cs typeface="Times New Roman"/>
                        </a:rPr>
                        <a:t> 4.0</a:t>
                      </a:r>
                      <a:endParaRPr lang="en-US" sz="15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-18"/>
            <a:ext cx="9144000" cy="576064"/>
          </a:xfrm>
        </p:spPr>
        <p:txBody>
          <a:bodyPr/>
          <a:lstStyle/>
          <a:p>
            <a:r>
              <a:rPr lang="en-US" b="1" dirty="0"/>
              <a:t>Student-Centered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428610"/>
            <a:ext cx="9144000" cy="288032"/>
          </a:xfrm>
        </p:spPr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Berpusat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Mahasiswa</a:t>
            </a:r>
            <a:r>
              <a:rPr lang="en-US" dirty="0"/>
              <a:t> / </a:t>
            </a:r>
            <a:r>
              <a:rPr lang="en-US" dirty="0" err="1"/>
              <a:t>Pembelajar</a:t>
            </a:r>
            <a:r>
              <a:rPr lang="en-US" dirty="0"/>
              <a:t>)</a:t>
            </a:r>
          </a:p>
        </p:txBody>
      </p:sp>
      <p:sp>
        <p:nvSpPr>
          <p:cNvPr id="4" name="WordArt 18"/>
          <p:cNvSpPr>
            <a:spLocks noChangeArrowheads="1" noChangeShapeType="1" noTextEdit="1"/>
          </p:cNvSpPr>
          <p:nvPr/>
        </p:nvSpPr>
        <p:spPr bwMode="auto">
          <a:xfrm rot="436272">
            <a:off x="22076" y="770901"/>
            <a:ext cx="5453063" cy="695325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69815"/>
              </a:avLst>
            </a:prstTxWarp>
            <a:scene3d>
              <a:camera prst="legacyPerspectiveFront">
                <a:rot lat="2051999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id-ID" sz="3600" kern="10" dirty="0">
                <a:ln w="9525">
                  <a:round/>
                  <a:headEnd/>
                  <a:tailEnd/>
                </a:ln>
                <a:gradFill rotWithShape="0">
                  <a:gsLst>
                    <a:gs pos="0">
                      <a:srgbClr val="C0D57D"/>
                    </a:gs>
                    <a:gs pos="100000">
                      <a:srgbClr val="FE8022"/>
                    </a:gs>
                  </a:gsLst>
                  <a:lin ang="4963728" scaled="1"/>
                </a:gradFill>
                <a:latin typeface="Impact"/>
              </a:rPr>
              <a:t>Pergeseran Paradigma</a:t>
            </a: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533400" y="1547813"/>
            <a:ext cx="5038732" cy="1309689"/>
            <a:chOff x="413" y="624"/>
            <a:chExt cx="3292" cy="1200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auto">
            <a:xfrm>
              <a:off x="413" y="624"/>
              <a:ext cx="3292" cy="1200"/>
            </a:xfrm>
            <a:prstGeom prst="rect">
              <a:avLst/>
            </a:prstGeom>
            <a:solidFill>
              <a:srgbClr val="C0D57D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530" y="782"/>
              <a:ext cx="3022" cy="925"/>
            </a:xfrm>
            <a:prstGeom prst="rect">
              <a:avLst/>
            </a:prstGeom>
            <a:solidFill>
              <a:srgbClr val="C0D57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85520" tIns="42760" rIns="85520" bIns="42760">
              <a:spAutoFit/>
            </a:bodyPr>
            <a:lstStyle/>
            <a:p>
              <a:pPr algn="ctr" defTabSz="855663"/>
              <a:r>
                <a:rPr 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BUKAN LAGI BAGAIMANA DOSEN MENGAJAR DENGAN BAIK</a:t>
              </a:r>
              <a:r>
                <a:rPr lang="en-US" sz="2000" b="1" dirty="0">
                  <a:solidFill>
                    <a:srgbClr val="993366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 </a:t>
              </a:r>
            </a:p>
            <a:p>
              <a:pPr algn="ctr" defTabSz="855663"/>
              <a:r>
                <a:rPr lang="en-US" sz="2000" b="1" dirty="0">
                  <a:solidFill>
                    <a:srgbClr val="44432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(</a:t>
              </a:r>
              <a:r>
                <a:rPr lang="en-US" sz="2000" b="1" dirty="0">
                  <a:solidFill>
                    <a:srgbClr val="44432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Black" pitchFamily="34" charset="0"/>
                  <a:cs typeface="Arial" charset="0"/>
                </a:rPr>
                <a:t>TEACHER CENTER</a:t>
              </a:r>
              <a:r>
                <a:rPr lang="en-US" sz="2000" b="1" dirty="0">
                  <a:solidFill>
                    <a:srgbClr val="44432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)  </a:t>
              </a:r>
              <a:r>
                <a:rPr 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API </a:t>
              </a:r>
            </a:p>
          </p:txBody>
        </p:sp>
      </p:grp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533400" y="3571882"/>
            <a:ext cx="5257800" cy="1357322"/>
            <a:chOff x="432" y="2688"/>
            <a:chExt cx="3312" cy="1200"/>
          </a:xfrm>
        </p:grpSpPr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432" y="2688"/>
              <a:ext cx="3312" cy="1200"/>
            </a:xfrm>
            <a:prstGeom prst="rect">
              <a:avLst/>
            </a:prstGeom>
            <a:solidFill>
              <a:srgbClr val="C5C489"/>
            </a:solidFill>
            <a:ln w="9525">
              <a:noFill/>
              <a:miter lim="800000"/>
              <a:headEnd/>
              <a:tailEnd/>
            </a:ln>
            <a:effectLst>
              <a:outerShdw dist="107763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456" y="2834"/>
              <a:ext cx="3252" cy="578"/>
            </a:xfrm>
            <a:prstGeom prst="rect">
              <a:avLst/>
            </a:prstGeom>
            <a:solidFill>
              <a:srgbClr val="C5C48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85520" tIns="42760" rIns="85520" bIns="42760">
              <a:spAutoFit/>
            </a:bodyPr>
            <a:lstStyle/>
            <a:p>
              <a:pPr algn="ctr" defTabSz="855663">
                <a:spcBef>
                  <a:spcPct val="50000"/>
                </a:spcBef>
              </a:pPr>
              <a:r>
                <a: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BAGAIMANA MAHASISWA BISA BELAJAR DENGAN BAIK DAN BERKELANJUTAN</a:t>
              </a:r>
              <a:r>
                <a:rPr lang="en-US" b="1" dirty="0">
                  <a:solidFill>
                    <a:srgbClr val="9900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Black" pitchFamily="34" charset="0"/>
                  <a:cs typeface="Arial" charset="0"/>
                </a:rPr>
                <a:t>                          </a:t>
              </a:r>
              <a:r>
                <a:rPr lang="en-US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Black" pitchFamily="34" charset="0"/>
                  <a:cs typeface="Arial" charset="0"/>
                </a:rPr>
                <a:t>( STUDENT CENTERED LEARNING )</a:t>
              </a: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6156524" y="1142990"/>
            <a:ext cx="1987376" cy="1571636"/>
            <a:chOff x="3888" y="816"/>
            <a:chExt cx="1407" cy="1056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3888" y="816"/>
              <a:ext cx="1349" cy="1056"/>
            </a:xfrm>
            <a:prstGeom prst="ellipse">
              <a:avLst/>
            </a:prstGeom>
            <a:solidFill>
              <a:srgbClr val="C0D57D"/>
            </a:solidFill>
            <a:ln w="12700">
              <a:noFill/>
              <a:round/>
              <a:headEnd/>
              <a:tailEnd/>
            </a:ln>
            <a:effectLst>
              <a:outerShdw dist="107763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id-ID" sz="1600" dirty="0"/>
            </a:p>
          </p:txBody>
        </p:sp>
        <p:sp>
          <p:nvSpPr>
            <p:cNvPr id="13" name="WordArt 12"/>
            <p:cNvSpPr>
              <a:spLocks noChangeArrowheads="1" noChangeShapeType="1" noTextEdit="1"/>
            </p:cNvSpPr>
            <p:nvPr/>
          </p:nvSpPr>
          <p:spPr bwMode="auto">
            <a:xfrm>
              <a:off x="4136" y="1008"/>
              <a:ext cx="1048" cy="155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id-ID" kern="10" dirty="0">
                  <a:ln w="9525">
                    <a:noFill/>
                    <a:round/>
                    <a:headEnd/>
                    <a:tailEnd/>
                  </a:ln>
                  <a:solidFill>
                    <a:schemeClr val="bg1"/>
                  </a:solidFill>
                  <a:effectLst>
                    <a:outerShdw dist="35921" dir="2700000" algn="ctr" rotWithShape="0">
                      <a:srgbClr val="444321"/>
                    </a:outerShdw>
                  </a:effectLst>
                  <a:latin typeface="Arial Black"/>
                </a:rPr>
                <a:t>TEACHING</a:t>
              </a:r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3922" y="1200"/>
              <a:ext cx="1373" cy="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85537" tIns="42768" rIns="85537" bIns="42768">
              <a:spAutoFit/>
            </a:bodyPr>
            <a:lstStyle/>
            <a:p>
              <a:pPr algn="ctr" defTabSz="855663">
                <a:spcBef>
                  <a:spcPct val="50000"/>
                </a:spcBef>
              </a:pPr>
              <a:r>
                <a:rPr lang="en-US" sz="1600" b="1" dirty="0">
                  <a:solidFill>
                    <a:srgbClr val="44432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Black" pitchFamily="34" charset="0"/>
                  <a:cs typeface="Arial" charset="0"/>
                </a:rPr>
                <a:t>TRANSFER OF KNOWLEDGE</a:t>
              </a:r>
              <a:r>
                <a:rPr lang="en-US" sz="1600" b="1" dirty="0">
                  <a:solidFill>
                    <a:srgbClr val="44432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Arial" charset="0"/>
                </a:rPr>
                <a:t> </a:t>
              </a:r>
            </a:p>
          </p:txBody>
        </p:sp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6019800" y="3357568"/>
            <a:ext cx="2266976" cy="1785932"/>
            <a:chOff x="3744" y="2640"/>
            <a:chExt cx="1776" cy="1392"/>
          </a:xfrm>
        </p:grpSpPr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3744" y="2640"/>
              <a:ext cx="1776" cy="1392"/>
            </a:xfrm>
            <a:prstGeom prst="ellipse">
              <a:avLst/>
            </a:prstGeom>
            <a:solidFill>
              <a:srgbClr val="C5C489"/>
            </a:solidFill>
            <a:ln w="12700">
              <a:solidFill>
                <a:srgbClr val="95AC20"/>
              </a:solidFill>
              <a:round/>
              <a:headEnd/>
              <a:tailEnd/>
            </a:ln>
            <a:effectLst>
              <a:outerShdw dist="107763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id-ID" sz="1600"/>
            </a:p>
          </p:txBody>
        </p:sp>
        <p:sp>
          <p:nvSpPr>
            <p:cNvPr id="17" name="WordArt 16"/>
            <p:cNvSpPr>
              <a:spLocks noChangeArrowheads="1" noChangeShapeType="1" noTextEdit="1"/>
            </p:cNvSpPr>
            <p:nvPr/>
          </p:nvSpPr>
          <p:spPr bwMode="auto">
            <a:xfrm>
              <a:off x="4041" y="2976"/>
              <a:ext cx="1136" cy="16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id-ID" sz="1600" kern="10" dirty="0">
                  <a:ln w="9525">
                    <a:noFill/>
                    <a:round/>
                    <a:headEnd/>
                    <a:tailEnd/>
                  </a:ln>
                  <a:solidFill>
                    <a:srgbClr val="FFCC00"/>
                  </a:solidFill>
                  <a:effectLst>
                    <a:outerShdw dist="35921" dir="2700000" algn="ctr" rotWithShape="0">
                      <a:srgbClr val="333300">
                        <a:alpha val="80000"/>
                      </a:srgbClr>
                    </a:outerShdw>
                  </a:effectLst>
                  <a:latin typeface="Arial Black"/>
                </a:rPr>
                <a:t>LEARNING</a:t>
              </a:r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3919" y="3216"/>
              <a:ext cx="1417" cy="6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rgbClr val="333300"/>
              </a:outerShdw>
            </a:effectLst>
          </p:spPr>
          <p:txBody>
            <a:bodyPr lIns="85537" tIns="42768" rIns="85537" bIns="42768">
              <a:spAutoFit/>
            </a:bodyPr>
            <a:lstStyle/>
            <a:p>
              <a:pPr algn="ctr" defTabSz="855663"/>
              <a:r>
                <a:rPr lang="en-US" sz="1600" b="1" dirty="0">
                  <a:latin typeface="Arial" charset="0"/>
                  <a:cs typeface="Arial" charset="0"/>
                </a:rPr>
                <a:t> </a:t>
              </a:r>
              <a:r>
                <a:rPr lang="en-US" sz="1600" b="1" dirty="0">
                  <a:solidFill>
                    <a:srgbClr val="CC3300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sz="1600" dirty="0">
                  <a:solidFill>
                    <a:srgbClr val="FFFF00"/>
                  </a:solidFill>
                  <a:latin typeface="Arial Black" pitchFamily="34" charset="0"/>
                  <a:cs typeface="Arial" charset="0"/>
                </a:rPr>
                <a:t>METHOD OF</a:t>
              </a:r>
            </a:p>
            <a:p>
              <a:pPr algn="ctr" defTabSz="855663"/>
              <a:r>
                <a:rPr lang="en-US" sz="1600" dirty="0">
                  <a:solidFill>
                    <a:srgbClr val="FFFF00"/>
                  </a:solidFill>
                  <a:latin typeface="Arial Black" pitchFamily="34" charset="0"/>
                  <a:cs typeface="Arial" charset="0"/>
                </a:rPr>
                <a:t> INQUIRY AND DISCOVERY </a:t>
              </a:r>
            </a:p>
          </p:txBody>
        </p:sp>
      </p:grpSp>
      <p:sp>
        <p:nvSpPr>
          <p:cNvPr id="19" name="AutoShape 8"/>
          <p:cNvSpPr>
            <a:spLocks noChangeArrowheads="1"/>
          </p:cNvSpPr>
          <p:nvPr/>
        </p:nvSpPr>
        <p:spPr bwMode="auto">
          <a:xfrm>
            <a:off x="2667000" y="3000378"/>
            <a:ext cx="1025525" cy="533400"/>
          </a:xfrm>
          <a:prstGeom prst="downArrow">
            <a:avLst>
              <a:gd name="adj1" fmla="val 51389"/>
              <a:gd name="adj2" fmla="val 58546"/>
            </a:avLst>
          </a:prstGeom>
          <a:gradFill rotWithShape="1">
            <a:gsLst>
              <a:gs pos="0">
                <a:srgbClr val="FFCC00"/>
              </a:gs>
              <a:gs pos="100000">
                <a:srgbClr val="95AC2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 vert="eaVert" wrap="none" anchor="ctr"/>
          <a:lstStyle/>
          <a:p>
            <a:endParaRPr lang="id-ID"/>
          </a:p>
        </p:txBody>
      </p:sp>
      <p:sp>
        <p:nvSpPr>
          <p:cNvPr id="20" name="AutoShape 9"/>
          <p:cNvSpPr>
            <a:spLocks noChangeArrowheads="1"/>
          </p:cNvSpPr>
          <p:nvPr/>
        </p:nvSpPr>
        <p:spPr bwMode="auto">
          <a:xfrm>
            <a:off x="6858016" y="2857502"/>
            <a:ext cx="671533" cy="428628"/>
          </a:xfrm>
          <a:prstGeom prst="downArrow">
            <a:avLst>
              <a:gd name="adj1" fmla="val 52500"/>
              <a:gd name="adj2" fmla="val 62162"/>
            </a:avLst>
          </a:prstGeom>
          <a:gradFill rotWithShape="1">
            <a:gsLst>
              <a:gs pos="0">
                <a:srgbClr val="FFCC00"/>
              </a:gs>
              <a:gs pos="100000">
                <a:srgbClr val="95AC2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 vert="eaVert" wrap="none" anchor="ctr"/>
          <a:lstStyle/>
          <a:p>
            <a:endParaRPr lang="id-ID"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3154" name="Group 2"/>
          <p:cNvGraphicFramePr>
            <a:graphicFrameLocks noGrp="1"/>
          </p:cNvGraphicFramePr>
          <p:nvPr/>
        </p:nvGraphicFramePr>
        <p:xfrm>
          <a:off x="5072064" y="791766"/>
          <a:ext cx="3614737" cy="4126709"/>
        </p:xfrm>
        <a:graphic>
          <a:graphicData uri="http://schemas.openxmlformats.org/drawingml/2006/table">
            <a:tbl>
              <a:tblPr/>
              <a:tblGrid>
                <a:gridCol w="3614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977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New Entrepreneurial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Education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1191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sz="2100" b="1" i="0" u="none" strike="noStrike" cap="none" normalizeH="0" baseline="0">
                        <a:ln>
                          <a:noFill/>
                        </a:ln>
                        <a:solidFill>
                          <a:srgbClr val="DE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E4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0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sz="21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CC4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sz="2100" b="1" i="0" u="none" strike="noStrike" cap="none" normalizeH="0" baseline="0">
                        <a:ln>
                          <a:noFill/>
                        </a:ln>
                        <a:solidFill>
                          <a:srgbClr val="FF8D3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CAE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2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sz="2100" b="1" i="0" u="none" strike="noStrike" cap="none" normalizeH="0" baseline="0">
                        <a:ln>
                          <a:noFill/>
                        </a:ln>
                        <a:solidFill>
                          <a:srgbClr val="FFCC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793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4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sz="2100" b="1" i="0" u="none" strike="noStrike" cap="none" normalizeH="0" baseline="0">
                        <a:ln>
                          <a:noFill/>
                        </a:ln>
                        <a:solidFill>
                          <a:srgbClr val="F3E30D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67A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sz="2100" b="1" i="0" u="none" strike="noStrike" cap="none" normalizeH="0" baseline="0">
                        <a:ln>
                          <a:noFill/>
                        </a:ln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62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74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sz="2100" b="1" i="0" u="none" strike="noStrike" cap="none" normalizeH="0" baseline="0">
                        <a:ln>
                          <a:noFill/>
                        </a:ln>
                        <a:solidFill>
                          <a:srgbClr val="F3F34F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9513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26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d-ID" sz="2100" b="1" i="0" u="none" strike="noStrike" cap="none" normalizeH="0" baseline="0">
                        <a:ln>
                          <a:noFill/>
                        </a:ln>
                        <a:solidFill>
                          <a:srgbClr val="FAF78D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A3C2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3335338" y="1485900"/>
            <a:ext cx="1631950" cy="3407569"/>
            <a:chOff x="2101" y="1248"/>
            <a:chExt cx="1028" cy="2862"/>
          </a:xfrm>
        </p:grpSpPr>
        <p:sp>
          <p:nvSpPr>
            <p:cNvPr id="433177" name="AutoShape 25"/>
            <p:cNvSpPr>
              <a:spLocks noChangeArrowheads="1"/>
            </p:cNvSpPr>
            <p:nvPr/>
          </p:nvSpPr>
          <p:spPr bwMode="auto">
            <a:xfrm>
              <a:off x="2112" y="1248"/>
              <a:ext cx="1008" cy="384"/>
            </a:xfrm>
            <a:prstGeom prst="rightArrow">
              <a:avLst>
                <a:gd name="adj1" fmla="val 50278"/>
                <a:gd name="adj2" fmla="val 48198"/>
              </a:avLst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20000"/>
                </a:spcBef>
              </a:pPr>
              <a:r>
                <a:rPr lang="en-US" sz="1600" b="1">
                  <a:solidFill>
                    <a:srgbClr val="FFFF7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Focus</a:t>
              </a:r>
            </a:p>
          </p:txBody>
        </p:sp>
        <p:sp>
          <p:nvSpPr>
            <p:cNvPr id="433178" name="AutoShape 26"/>
            <p:cNvSpPr>
              <a:spLocks noChangeArrowheads="1"/>
            </p:cNvSpPr>
            <p:nvPr/>
          </p:nvSpPr>
          <p:spPr bwMode="auto">
            <a:xfrm>
              <a:off x="2112" y="1974"/>
              <a:ext cx="1017" cy="384"/>
            </a:xfrm>
            <a:prstGeom prst="rightArrow">
              <a:avLst>
                <a:gd name="adj1" fmla="val 50278"/>
                <a:gd name="adj2" fmla="val 48628"/>
              </a:avLst>
            </a:prstGeom>
            <a:solidFill>
              <a:srgbClr val="FF66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20000"/>
                </a:spcBef>
              </a:pPr>
              <a:r>
                <a:rPr kumimoji="1" lang="en-US" sz="1600" b="1">
                  <a:solidFill>
                    <a:srgbClr val="FFFF7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Expectations</a:t>
              </a:r>
              <a:endParaRPr lang="en-US" sz="1600" b="1">
                <a:solidFill>
                  <a:srgbClr val="FFFF7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</p:txBody>
        </p:sp>
        <p:sp>
          <p:nvSpPr>
            <p:cNvPr id="433179" name="AutoShape 27"/>
            <p:cNvSpPr>
              <a:spLocks noChangeArrowheads="1"/>
            </p:cNvSpPr>
            <p:nvPr/>
          </p:nvSpPr>
          <p:spPr bwMode="auto">
            <a:xfrm>
              <a:off x="2110" y="2316"/>
              <a:ext cx="953" cy="384"/>
            </a:xfrm>
            <a:prstGeom prst="rightArrow">
              <a:avLst>
                <a:gd name="adj1" fmla="val 50278"/>
                <a:gd name="adj2" fmla="val 45568"/>
              </a:avLst>
            </a:prstGeom>
            <a:solidFill>
              <a:srgbClr val="FF8D3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20000"/>
                </a:spcBef>
              </a:pPr>
              <a:r>
                <a:rPr kumimoji="1" lang="en-US" sz="1600" b="1">
                  <a:solidFill>
                    <a:srgbClr val="FFFF7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Leadership</a:t>
              </a:r>
              <a:endParaRPr lang="en-US" sz="1600" b="1">
                <a:solidFill>
                  <a:srgbClr val="FFFF7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</p:txBody>
        </p:sp>
        <p:sp>
          <p:nvSpPr>
            <p:cNvPr id="433180" name="AutoShape 28"/>
            <p:cNvSpPr>
              <a:spLocks noChangeArrowheads="1"/>
            </p:cNvSpPr>
            <p:nvPr/>
          </p:nvSpPr>
          <p:spPr bwMode="auto">
            <a:xfrm>
              <a:off x="2112" y="2697"/>
              <a:ext cx="1017" cy="375"/>
            </a:xfrm>
            <a:prstGeom prst="rightArrow">
              <a:avLst>
                <a:gd name="adj1" fmla="val 50278"/>
                <a:gd name="adj2" fmla="val 49795"/>
              </a:avLst>
            </a:prstGeom>
            <a:solidFill>
              <a:srgbClr val="FFCC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20000"/>
                </a:spcBef>
              </a:pPr>
              <a:r>
                <a:rPr kumimoji="1" lang="en-US" sz="1600" b="1">
                  <a:latin typeface="Arial" charset="0"/>
                </a:rPr>
                <a:t>Students</a:t>
              </a:r>
              <a:endParaRPr lang="en-US" sz="1600" b="1">
                <a:latin typeface="Arial" charset="0"/>
              </a:endParaRPr>
            </a:p>
          </p:txBody>
        </p:sp>
        <p:sp>
          <p:nvSpPr>
            <p:cNvPr id="433181" name="AutoShape 29"/>
            <p:cNvSpPr>
              <a:spLocks noChangeArrowheads="1"/>
            </p:cNvSpPr>
            <p:nvPr/>
          </p:nvSpPr>
          <p:spPr bwMode="auto">
            <a:xfrm>
              <a:off x="2101" y="3042"/>
              <a:ext cx="953" cy="370"/>
            </a:xfrm>
            <a:prstGeom prst="rightArrow">
              <a:avLst>
                <a:gd name="adj1" fmla="val 50278"/>
                <a:gd name="adj2" fmla="val 47292"/>
              </a:avLst>
            </a:prstGeom>
            <a:solidFill>
              <a:srgbClr val="F3E30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20000"/>
                </a:spcBef>
              </a:pPr>
              <a:r>
                <a:rPr kumimoji="1" lang="en-US" sz="1600" b="1">
                  <a:latin typeface="Arial" charset="0"/>
                </a:rPr>
                <a:t>Mistakes</a:t>
              </a:r>
              <a:endParaRPr lang="en-US" sz="1600" b="1">
                <a:latin typeface="Arial" charset="0"/>
              </a:endParaRPr>
            </a:p>
          </p:txBody>
        </p:sp>
        <p:sp>
          <p:nvSpPr>
            <p:cNvPr id="433182" name="AutoShape 30"/>
            <p:cNvSpPr>
              <a:spLocks noChangeArrowheads="1"/>
            </p:cNvSpPr>
            <p:nvPr/>
          </p:nvSpPr>
          <p:spPr bwMode="auto">
            <a:xfrm>
              <a:off x="2112" y="3408"/>
              <a:ext cx="1008" cy="340"/>
            </a:xfrm>
            <a:prstGeom prst="rightArrow">
              <a:avLst>
                <a:gd name="adj1" fmla="val 50278"/>
                <a:gd name="adj2" fmla="val 54435"/>
              </a:avLst>
            </a:prstGeom>
            <a:solidFill>
              <a:srgbClr val="F6EA4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20000"/>
                </a:spcBef>
              </a:pPr>
              <a:r>
                <a:rPr kumimoji="1" lang="en-US" sz="1600" b="1">
                  <a:latin typeface="Arial" charset="0"/>
                </a:rPr>
                <a:t>Classes</a:t>
              </a:r>
              <a:endParaRPr lang="en-US" sz="1600" b="1">
                <a:latin typeface="Arial" charset="0"/>
              </a:endParaRPr>
            </a:p>
          </p:txBody>
        </p:sp>
        <p:sp>
          <p:nvSpPr>
            <p:cNvPr id="433183" name="AutoShape 31"/>
            <p:cNvSpPr>
              <a:spLocks noChangeArrowheads="1"/>
            </p:cNvSpPr>
            <p:nvPr/>
          </p:nvSpPr>
          <p:spPr bwMode="auto">
            <a:xfrm>
              <a:off x="2119" y="3744"/>
              <a:ext cx="953" cy="366"/>
            </a:xfrm>
            <a:prstGeom prst="rightArrow">
              <a:avLst>
                <a:gd name="adj1" fmla="val 50278"/>
                <a:gd name="adj2" fmla="val 47809"/>
              </a:avLst>
            </a:prstGeom>
            <a:solidFill>
              <a:srgbClr val="FAF78D"/>
            </a:solidFill>
            <a:ln w="9525">
              <a:solidFill>
                <a:srgbClr val="FFCC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20000"/>
                </a:spcBef>
              </a:pPr>
              <a:r>
                <a:rPr kumimoji="1" lang="en-US" sz="1600" b="1">
                  <a:latin typeface="Arial" charset="0"/>
                </a:rPr>
                <a:t>Emphasis</a:t>
              </a:r>
              <a:endParaRPr lang="en-US" sz="1600" b="1">
                <a:latin typeface="Arial" charset="0"/>
              </a:endParaRPr>
            </a:p>
          </p:txBody>
        </p:sp>
        <p:sp>
          <p:nvSpPr>
            <p:cNvPr id="433184" name="AutoShape 32"/>
            <p:cNvSpPr>
              <a:spLocks noChangeArrowheads="1"/>
            </p:cNvSpPr>
            <p:nvPr/>
          </p:nvSpPr>
          <p:spPr bwMode="auto">
            <a:xfrm>
              <a:off x="2112" y="1614"/>
              <a:ext cx="953" cy="376"/>
            </a:xfrm>
            <a:prstGeom prst="rightArrow">
              <a:avLst>
                <a:gd name="adj1" fmla="val 55315"/>
                <a:gd name="adj2" fmla="val 48931"/>
              </a:avLst>
            </a:prstGeom>
            <a:solidFill>
              <a:srgbClr val="FF33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r>
                <a:rPr kumimoji="1" lang="en-US" sz="1600" b="1">
                  <a:solidFill>
                    <a:srgbClr val="FFFF7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Ownership</a:t>
              </a:r>
            </a:p>
          </p:txBody>
        </p:sp>
      </p:grpSp>
      <p:graphicFrame>
        <p:nvGraphicFramePr>
          <p:cNvPr id="433185" name="Group 33"/>
          <p:cNvGraphicFramePr>
            <a:graphicFrameLocks noGrp="1"/>
          </p:cNvGraphicFramePr>
          <p:nvPr/>
        </p:nvGraphicFramePr>
        <p:xfrm>
          <a:off x="468314" y="788194"/>
          <a:ext cx="2681287" cy="4126710"/>
        </p:xfrm>
        <a:graphic>
          <a:graphicData uri="http://schemas.openxmlformats.org/drawingml/2006/table">
            <a:tbl>
              <a:tblPr/>
              <a:tblGrid>
                <a:gridCol w="2681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69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Old Industrial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Education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Arial" charset="0"/>
                      </a:endParaRP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040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Content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3C3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0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Teacher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What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7A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4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Expert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79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4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Passive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9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2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Feared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575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743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Programmed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88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charset="0"/>
                        </a:rPr>
                        <a:t>Theory</a:t>
                      </a:r>
                    </a:p>
                  </a:txBody>
                  <a:tcPr marT="34290" marB="34290" horzOverflow="overflow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050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3" name="Group 55"/>
          <p:cNvGrpSpPr>
            <a:grpSpLocks/>
          </p:cNvGrpSpPr>
          <p:nvPr/>
        </p:nvGrpSpPr>
        <p:grpSpPr bwMode="auto">
          <a:xfrm>
            <a:off x="3276600" y="789385"/>
            <a:ext cx="1676400" cy="685800"/>
            <a:chOff x="2064" y="660"/>
            <a:chExt cx="1056" cy="576"/>
          </a:xfrm>
        </p:grpSpPr>
        <p:sp>
          <p:nvSpPr>
            <p:cNvPr id="433208" name="Rectangle 56"/>
            <p:cNvSpPr>
              <a:spLocks noChangeArrowheads="1"/>
            </p:cNvSpPr>
            <p:nvPr/>
          </p:nvSpPr>
          <p:spPr bwMode="auto">
            <a:xfrm>
              <a:off x="2064" y="660"/>
              <a:ext cx="1056" cy="576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433209" name="Text Box 57"/>
            <p:cNvSpPr txBox="1">
              <a:spLocks noChangeArrowheads="1"/>
            </p:cNvSpPr>
            <p:nvPr/>
          </p:nvSpPr>
          <p:spPr bwMode="auto">
            <a:xfrm>
              <a:off x="2076" y="821"/>
              <a:ext cx="1016" cy="310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sz="18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pitchFamily="66" charset="0"/>
                </a:rPr>
                <a:t>INDICATOR</a:t>
              </a:r>
            </a:p>
          </p:txBody>
        </p:sp>
      </p:grpSp>
      <p:sp>
        <p:nvSpPr>
          <p:cNvPr id="433210" name="Rectangle 58"/>
          <p:cNvSpPr>
            <a:spLocks noChangeArrowheads="1"/>
          </p:cNvSpPr>
          <p:nvPr/>
        </p:nvSpPr>
        <p:spPr bwMode="auto">
          <a:xfrm>
            <a:off x="5095875" y="1507331"/>
            <a:ext cx="3581400" cy="400050"/>
          </a:xfrm>
          <a:prstGeom prst="rect">
            <a:avLst/>
          </a:prstGeom>
          <a:solidFill>
            <a:srgbClr val="D8E4D8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r>
              <a:rPr lang="en-US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Process</a:t>
            </a:r>
          </a:p>
        </p:txBody>
      </p:sp>
      <p:sp>
        <p:nvSpPr>
          <p:cNvPr id="433211" name="Rectangle 59"/>
          <p:cNvSpPr>
            <a:spLocks noChangeArrowheads="1"/>
          </p:cNvSpPr>
          <p:nvPr/>
        </p:nvSpPr>
        <p:spPr bwMode="auto">
          <a:xfrm>
            <a:off x="5095875" y="1928813"/>
            <a:ext cx="3581400" cy="400050"/>
          </a:xfrm>
          <a:prstGeom prst="rect">
            <a:avLst/>
          </a:prstGeom>
          <a:solidFill>
            <a:srgbClr val="ACC4A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r>
              <a:rPr lang="en-US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Student</a:t>
            </a:r>
          </a:p>
        </p:txBody>
      </p:sp>
      <p:sp>
        <p:nvSpPr>
          <p:cNvPr id="433212" name="Rectangle 60"/>
          <p:cNvSpPr>
            <a:spLocks noChangeArrowheads="1"/>
          </p:cNvSpPr>
          <p:nvPr/>
        </p:nvSpPr>
        <p:spPr bwMode="auto">
          <a:xfrm>
            <a:off x="5095875" y="2350294"/>
            <a:ext cx="3581400" cy="400050"/>
          </a:xfrm>
          <a:prstGeom prst="rect">
            <a:avLst/>
          </a:prstGeom>
          <a:solidFill>
            <a:srgbClr val="8CAE8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r>
              <a:rPr lang="en-US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Who &amp; How</a:t>
            </a:r>
          </a:p>
        </p:txBody>
      </p:sp>
      <p:sp>
        <p:nvSpPr>
          <p:cNvPr id="433213" name="Rectangle 61"/>
          <p:cNvSpPr>
            <a:spLocks noChangeArrowheads="1"/>
          </p:cNvSpPr>
          <p:nvPr/>
        </p:nvSpPr>
        <p:spPr bwMode="auto">
          <a:xfrm>
            <a:off x="5100638" y="4511279"/>
            <a:ext cx="3581400" cy="400050"/>
          </a:xfrm>
          <a:prstGeom prst="rect">
            <a:avLst/>
          </a:prstGeom>
          <a:solidFill>
            <a:srgbClr val="2A3C2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r>
              <a:rPr lang="en-US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Doing</a:t>
            </a:r>
          </a:p>
        </p:txBody>
      </p:sp>
      <p:sp>
        <p:nvSpPr>
          <p:cNvPr id="433214" name="Rectangle 62"/>
          <p:cNvSpPr>
            <a:spLocks noChangeArrowheads="1"/>
          </p:cNvSpPr>
          <p:nvPr/>
        </p:nvSpPr>
        <p:spPr bwMode="auto">
          <a:xfrm>
            <a:off x="5095875" y="3654029"/>
            <a:ext cx="3581400" cy="400050"/>
          </a:xfrm>
          <a:prstGeom prst="rect">
            <a:avLst/>
          </a:prstGeom>
          <a:solidFill>
            <a:srgbClr val="46624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r>
              <a:rPr lang="en-US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Learning tools</a:t>
            </a:r>
          </a:p>
        </p:txBody>
      </p:sp>
      <p:sp>
        <p:nvSpPr>
          <p:cNvPr id="433215" name="Rectangle 63"/>
          <p:cNvSpPr>
            <a:spLocks noChangeArrowheads="1"/>
          </p:cNvSpPr>
          <p:nvPr/>
        </p:nvSpPr>
        <p:spPr bwMode="auto">
          <a:xfrm>
            <a:off x="5095875" y="3218260"/>
            <a:ext cx="3581400" cy="400050"/>
          </a:xfrm>
          <a:prstGeom prst="rect">
            <a:avLst/>
          </a:prstGeom>
          <a:solidFill>
            <a:srgbClr val="567A5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r>
              <a:rPr lang="en-US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Generators</a:t>
            </a:r>
          </a:p>
        </p:txBody>
      </p:sp>
      <p:sp>
        <p:nvSpPr>
          <p:cNvPr id="433216" name="Rectangle 64"/>
          <p:cNvSpPr>
            <a:spLocks noChangeArrowheads="1"/>
          </p:cNvSpPr>
          <p:nvPr/>
        </p:nvSpPr>
        <p:spPr bwMode="auto">
          <a:xfrm>
            <a:off x="5095875" y="2796779"/>
            <a:ext cx="3581400" cy="400050"/>
          </a:xfrm>
          <a:prstGeom prst="rect">
            <a:avLst/>
          </a:prstGeom>
          <a:solidFill>
            <a:srgbClr val="679367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r>
              <a:rPr lang="en-US" sz="2800" b="1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Facilitator</a:t>
            </a:r>
            <a:endParaRPr lang="en-US" sz="2800" b="1">
              <a:solidFill>
                <a:srgbClr val="FF8D3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433217" name="Rectangle 65"/>
          <p:cNvSpPr>
            <a:spLocks noChangeArrowheads="1"/>
          </p:cNvSpPr>
          <p:nvPr/>
        </p:nvSpPr>
        <p:spPr bwMode="auto">
          <a:xfrm>
            <a:off x="5095875" y="4075510"/>
            <a:ext cx="3581400" cy="400050"/>
          </a:xfrm>
          <a:prstGeom prst="rect">
            <a:avLst/>
          </a:prstGeom>
          <a:solidFill>
            <a:srgbClr val="39513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20000"/>
              </a:spcBef>
            </a:pPr>
            <a:r>
              <a:rPr lang="en-US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Flexible</a:t>
            </a:r>
          </a:p>
        </p:txBody>
      </p:sp>
      <p:sp>
        <p:nvSpPr>
          <p:cNvPr id="433218" name="Text Box 66"/>
          <p:cNvSpPr txBox="1">
            <a:spLocks noChangeArrowheads="1"/>
          </p:cNvSpPr>
          <p:nvPr/>
        </p:nvSpPr>
        <p:spPr bwMode="auto">
          <a:xfrm>
            <a:off x="7086600" y="4914900"/>
            <a:ext cx="1905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200">
                <a:latin typeface="Arial" charset="0"/>
              </a:rPr>
              <a:t>endrop3ai@ its.ac.id</a:t>
            </a:r>
            <a:endParaRPr lang="en-US"/>
          </a:p>
        </p:txBody>
      </p:sp>
      <p:sp>
        <p:nvSpPr>
          <p:cNvPr id="433219" name="WordArt 67"/>
          <p:cNvSpPr>
            <a:spLocks noChangeArrowheads="1" noChangeShapeType="1" noTextEdit="1"/>
          </p:cNvSpPr>
          <p:nvPr/>
        </p:nvSpPr>
        <p:spPr bwMode="auto">
          <a:xfrm rot="436272">
            <a:off x="1524001" y="196454"/>
            <a:ext cx="5453063" cy="407194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69815"/>
              </a:avLst>
            </a:prstTxWarp>
            <a:scene3d>
              <a:camera prst="legacyPerspectiveFront">
                <a:rot lat="20519999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id-ID" sz="3600" kern="10">
                <a:ln w="9525">
                  <a:round/>
                  <a:headEnd/>
                  <a:tailEnd/>
                </a:ln>
                <a:gradFill rotWithShape="0">
                  <a:gsLst>
                    <a:gs pos="0">
                      <a:srgbClr val="C0D57D"/>
                    </a:gs>
                    <a:gs pos="100000">
                      <a:srgbClr val="FE8022"/>
                    </a:gs>
                  </a:gsLst>
                  <a:lin ang="4963728" scaled="1"/>
                </a:gradFill>
                <a:latin typeface="Impact"/>
              </a:rPr>
              <a:t>Pergeseran Paradigma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433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433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33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433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433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433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433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33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500"/>
                                        <p:tgtEl>
                                          <p:spTgt spid="433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1" dur="500"/>
                                        <p:tgtEl>
                                          <p:spTgt spid="433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210" grpId="0" animBg="1" autoUpdateAnimBg="0"/>
      <p:bldP spid="433211" grpId="0" animBg="1" autoUpdateAnimBg="0"/>
      <p:bldP spid="433212" grpId="0" animBg="1" autoUpdateAnimBg="0"/>
      <p:bldP spid="433213" grpId="0" animBg="1" autoUpdateAnimBg="0"/>
      <p:bldP spid="433214" grpId="0" animBg="1" autoUpdateAnimBg="0"/>
      <p:bldP spid="433215" grpId="0" animBg="1" autoUpdateAnimBg="0"/>
      <p:bldP spid="433216" grpId="0" animBg="1" autoUpdateAnimBg="0"/>
      <p:bldP spid="433217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8535F9-901E-4CEF-88A9-1B841081DF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/>
              <a:t>Kurikulum</a:t>
            </a:r>
            <a:r>
              <a:rPr lang="en-ID" dirty="0"/>
              <a:t> </a:t>
            </a:r>
            <a:r>
              <a:rPr lang="en-ID" dirty="0" err="1"/>
              <a:t>dan</a:t>
            </a:r>
            <a:r>
              <a:rPr lang="en-ID" dirty="0"/>
              <a:t> SN-DIKTI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Kemenristekdikti</a:t>
            </a:r>
            <a:r>
              <a:rPr lang="en-US" dirty="0"/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5093610"/>
      </p:ext>
    </p:extLst>
  </p:cSld>
  <p:clrMapOvr>
    <a:masterClrMapping/>
  </p:clrMapOvr>
  <p:transition spd="med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 err="1"/>
              <a:t>Rencana</a:t>
            </a:r>
            <a:endParaRPr lang="en-US" sz="2400" dirty="0"/>
          </a:p>
          <a:p>
            <a:r>
              <a:rPr lang="en-US" sz="2400" dirty="0"/>
              <a:t> </a:t>
            </a:r>
            <a:r>
              <a:rPr lang="en-US" sz="2400" dirty="0" err="1"/>
              <a:t>Pembelajaran</a:t>
            </a:r>
            <a:r>
              <a:rPr lang="en-US" sz="2400" dirty="0"/>
              <a:t> </a:t>
            </a:r>
          </a:p>
          <a:p>
            <a:r>
              <a:rPr lang="en-US" sz="2400" dirty="0"/>
              <a:t>Semester (RPS)</a:t>
            </a:r>
          </a:p>
          <a:p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SNDIKTI 2020: </a:t>
            </a:r>
            <a:r>
              <a:rPr lang="en-US" dirty="0" err="1"/>
              <a:t>Permendikbud</a:t>
            </a:r>
            <a:r>
              <a:rPr lang="en-US" dirty="0"/>
              <a:t> No.  3/2020</a:t>
            </a:r>
          </a:p>
        </p:txBody>
      </p:sp>
    </p:spTree>
  </p:cSld>
  <p:clrMapOvr>
    <a:masterClrMapping/>
  </p:clrMapOvr>
  <p:transition spd="med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57175" y="206376"/>
            <a:ext cx="3200400" cy="4802188"/>
            <a:chOff x="288" y="192"/>
            <a:chExt cx="1824" cy="3936"/>
          </a:xfrm>
        </p:grpSpPr>
        <p:sp>
          <p:nvSpPr>
            <p:cNvPr id="35971" name="Rectangle 3"/>
            <p:cNvSpPr>
              <a:spLocks noChangeArrowheads="1"/>
            </p:cNvSpPr>
            <p:nvPr/>
          </p:nvSpPr>
          <p:spPr bwMode="auto">
            <a:xfrm>
              <a:off x="288" y="192"/>
              <a:ext cx="1824" cy="3936"/>
            </a:xfrm>
            <a:prstGeom prst="rect">
              <a:avLst/>
            </a:prstGeom>
            <a:solidFill>
              <a:srgbClr val="626628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5972" name="Text Box 4"/>
            <p:cNvSpPr txBox="1">
              <a:spLocks noChangeArrowheads="1"/>
            </p:cNvSpPr>
            <p:nvPr/>
          </p:nvSpPr>
          <p:spPr bwMode="auto">
            <a:xfrm>
              <a:off x="338" y="1446"/>
              <a:ext cx="1642" cy="2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tx1"/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chemeClr val="bg1"/>
                  </a:solidFill>
                  <a:latin typeface="Arial Black" pitchFamily="34" charset="0"/>
                </a:rPr>
                <a:t>PENGERTIAN       </a:t>
              </a:r>
              <a:r>
                <a:rPr lang="en-US" sz="3600" b="1" dirty="0">
                  <a:solidFill>
                    <a:srgbClr val="FFCC00"/>
                  </a:solidFill>
                  <a:latin typeface="Arial Black" pitchFamily="34" charset="0"/>
                </a:rPr>
                <a:t>1</a:t>
              </a:r>
              <a:r>
                <a:rPr lang="en-US" sz="3600" b="1" dirty="0">
                  <a:solidFill>
                    <a:srgbClr val="FFFF00"/>
                  </a:solidFill>
                  <a:latin typeface="Arial Black" pitchFamily="34" charset="0"/>
                </a:rPr>
                <a:t> </a:t>
              </a:r>
              <a:r>
                <a:rPr lang="en-US" sz="3600" b="1" dirty="0" err="1">
                  <a:solidFill>
                    <a:srgbClr val="FFCC00"/>
                  </a:solidFill>
                  <a:latin typeface="Arial Black" pitchFamily="34" charset="0"/>
                </a:rPr>
                <a:t>sks</a:t>
              </a:r>
              <a:endParaRPr lang="en-US" sz="3600" b="1" dirty="0">
                <a:solidFill>
                  <a:srgbClr val="FFCC00"/>
                </a:solidFill>
                <a:latin typeface="Arial Black" pitchFamily="34" charset="0"/>
              </a:endParaRPr>
            </a:p>
            <a:p>
              <a:pPr algn="ctr">
                <a:spcBef>
                  <a:spcPct val="50000"/>
                </a:spcBef>
              </a:pPr>
              <a:r>
                <a:rPr lang="en-US" sz="2000" dirty="0">
                  <a:solidFill>
                    <a:srgbClr val="FFCC00"/>
                  </a:solidFill>
                  <a:latin typeface="Comic Sans MS" pitchFamily="66" charset="0"/>
                </a:rPr>
                <a:t>(SN DIKTI 2020: 170 </a:t>
              </a:r>
              <a:r>
                <a:rPr lang="en-US" sz="2000" dirty="0" err="1">
                  <a:solidFill>
                    <a:srgbClr val="FFCC00"/>
                  </a:solidFill>
                  <a:latin typeface="Comic Sans MS" pitchFamily="66" charset="0"/>
                </a:rPr>
                <a:t>Menit</a:t>
              </a:r>
              <a:r>
                <a:rPr lang="en-US" sz="2000" dirty="0">
                  <a:solidFill>
                    <a:srgbClr val="FFCC00"/>
                  </a:solidFill>
                  <a:latin typeface="Comic Sans MS" pitchFamily="66" charset="0"/>
                </a:rPr>
                <a:t>/</a:t>
              </a:r>
              <a:r>
                <a:rPr lang="en-US" sz="2000" dirty="0" err="1">
                  <a:solidFill>
                    <a:srgbClr val="FFCC00"/>
                  </a:solidFill>
                  <a:latin typeface="Comic Sans MS" pitchFamily="66" charset="0"/>
                </a:rPr>
                <a:t>Minggu</a:t>
              </a:r>
              <a:r>
                <a:rPr lang="en-US" sz="2000" dirty="0">
                  <a:solidFill>
                    <a:srgbClr val="FFCC00"/>
                  </a:solidFill>
                  <a:latin typeface="Comic Sans MS" pitchFamily="66" charset="0"/>
                </a:rPr>
                <a:t>; 1 Semester minimal 16 </a:t>
              </a:r>
              <a:r>
                <a:rPr lang="en-US" sz="2000" dirty="0" err="1">
                  <a:solidFill>
                    <a:srgbClr val="FFCC00"/>
                  </a:solidFill>
                  <a:latin typeface="Comic Sans MS" pitchFamily="66" charset="0"/>
                </a:rPr>
                <a:t>Minggu</a:t>
              </a:r>
              <a:r>
                <a:rPr lang="en-US" sz="2000" dirty="0">
                  <a:solidFill>
                    <a:srgbClr val="FFCC00"/>
                  </a:solidFill>
                  <a:latin typeface="Comic Sans MS" pitchFamily="66" charset="0"/>
                </a:rPr>
                <a:t>)</a:t>
              </a:r>
              <a:endParaRPr lang="en-US" sz="2000" dirty="0">
                <a:solidFill>
                  <a:schemeClr val="bg1"/>
                </a:solidFill>
                <a:latin typeface="Comic Sans MS" pitchFamily="66" charset="0"/>
              </a:endParaRPr>
            </a:p>
          </p:txBody>
        </p:sp>
      </p:grpSp>
      <p:sp>
        <p:nvSpPr>
          <p:cNvPr id="35843" name="Rectangle 6"/>
          <p:cNvSpPr>
            <a:spLocks noChangeArrowheads="1"/>
          </p:cNvSpPr>
          <p:nvPr/>
        </p:nvSpPr>
        <p:spPr bwMode="auto">
          <a:xfrm>
            <a:off x="3949700" y="3543301"/>
            <a:ext cx="4953000" cy="1457325"/>
          </a:xfrm>
          <a:prstGeom prst="rect">
            <a:avLst/>
          </a:prstGeom>
          <a:solidFill>
            <a:srgbClr val="62662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707904" y="142874"/>
            <a:ext cx="5328592" cy="1866902"/>
            <a:chOff x="2488" y="167"/>
            <a:chExt cx="3120" cy="1433"/>
          </a:xfrm>
        </p:grpSpPr>
        <p:sp>
          <p:nvSpPr>
            <p:cNvPr id="35969" name="Rectangle 10"/>
            <p:cNvSpPr>
              <a:spLocks noChangeArrowheads="1"/>
            </p:cNvSpPr>
            <p:nvPr/>
          </p:nvSpPr>
          <p:spPr bwMode="auto">
            <a:xfrm>
              <a:off x="2488" y="167"/>
              <a:ext cx="3120" cy="1433"/>
            </a:xfrm>
            <a:prstGeom prst="rect">
              <a:avLst/>
            </a:prstGeom>
            <a:solidFill>
              <a:srgbClr val="626628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447499" name="Rectangle 11"/>
            <p:cNvSpPr>
              <a:spLocks noChangeArrowheads="1"/>
            </p:cNvSpPr>
            <p:nvPr/>
          </p:nvSpPr>
          <p:spPr bwMode="auto">
            <a:xfrm>
              <a:off x="3365" y="198"/>
              <a:ext cx="1296" cy="336"/>
            </a:xfrm>
            <a:prstGeom prst="rect">
              <a:avLst/>
            </a:prstGeom>
            <a:solidFill>
              <a:srgbClr val="62662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25000"/>
                </a:spcBef>
                <a:defRPr/>
              </a:pPr>
              <a:r>
                <a:rPr lang="en-US" sz="2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PERKULIAHAN</a:t>
              </a:r>
            </a:p>
          </p:txBody>
        </p:sp>
      </p:grpSp>
      <p:sp>
        <p:nvSpPr>
          <p:cNvPr id="35845" name="AutoShape 12"/>
          <p:cNvSpPr>
            <a:spLocks noChangeArrowheads="1"/>
          </p:cNvSpPr>
          <p:nvPr/>
        </p:nvSpPr>
        <p:spPr bwMode="auto">
          <a:xfrm>
            <a:off x="3505200" y="685800"/>
            <a:ext cx="330200" cy="742950"/>
          </a:xfrm>
          <a:prstGeom prst="rightArrow">
            <a:avLst>
              <a:gd name="adj1" fmla="val 50231"/>
              <a:gd name="adj2" fmla="val 77083"/>
            </a:avLst>
          </a:prstGeom>
          <a:gradFill rotWithShape="1">
            <a:gsLst>
              <a:gs pos="0">
                <a:srgbClr val="E1E97F"/>
              </a:gs>
              <a:gs pos="100000">
                <a:srgbClr val="4F642A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3949700" y="1962150"/>
            <a:ext cx="4965700" cy="1524000"/>
            <a:chOff x="2488" y="1648"/>
            <a:chExt cx="3128" cy="1280"/>
          </a:xfrm>
        </p:grpSpPr>
        <p:sp>
          <p:nvSpPr>
            <p:cNvPr id="35967" name="Rectangle 14"/>
            <p:cNvSpPr>
              <a:spLocks noChangeArrowheads="1"/>
            </p:cNvSpPr>
            <p:nvPr/>
          </p:nvSpPr>
          <p:spPr bwMode="auto">
            <a:xfrm>
              <a:off x="2488" y="1648"/>
              <a:ext cx="3128" cy="1280"/>
            </a:xfrm>
            <a:prstGeom prst="rect">
              <a:avLst/>
            </a:prstGeom>
            <a:solidFill>
              <a:srgbClr val="626628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447503" name="Rectangle 15"/>
            <p:cNvSpPr>
              <a:spLocks noChangeArrowheads="1"/>
            </p:cNvSpPr>
            <p:nvPr/>
          </p:nvSpPr>
          <p:spPr bwMode="auto">
            <a:xfrm>
              <a:off x="3393" y="1679"/>
              <a:ext cx="1591" cy="336"/>
            </a:xfrm>
            <a:prstGeom prst="rect">
              <a:avLst/>
            </a:prstGeom>
            <a:solidFill>
              <a:srgbClr val="62662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5000"/>
                </a:spcBef>
                <a:defRPr/>
              </a:pPr>
              <a:r>
                <a:rPr 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SEMINAR/SEJENIS</a:t>
              </a:r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7246938" y="555526"/>
            <a:ext cx="1552575" cy="1209715"/>
            <a:chOff x="4592" y="488"/>
            <a:chExt cx="978" cy="1056"/>
          </a:xfrm>
        </p:grpSpPr>
        <p:sp>
          <p:nvSpPr>
            <p:cNvPr id="35964" name="Rectangle 17"/>
            <p:cNvSpPr>
              <a:spLocks noChangeArrowheads="1"/>
            </p:cNvSpPr>
            <p:nvPr/>
          </p:nvSpPr>
          <p:spPr bwMode="auto">
            <a:xfrm>
              <a:off x="4592" y="488"/>
              <a:ext cx="960" cy="105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pic>
          <p:nvPicPr>
            <p:cNvPr id="35965" name="Picture 18" descr="STUDY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0" y="576"/>
              <a:ext cx="528" cy="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966" name="Text Box 19"/>
            <p:cNvSpPr txBox="1">
              <a:spLocks noChangeArrowheads="1"/>
            </p:cNvSpPr>
            <p:nvPr/>
          </p:nvSpPr>
          <p:spPr bwMode="auto">
            <a:xfrm>
              <a:off x="4640" y="1112"/>
              <a:ext cx="930" cy="40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930275">
                <a:spcBef>
                  <a:spcPct val="50000"/>
                </a:spcBef>
              </a:pPr>
              <a:r>
                <a:rPr lang="en-US" sz="1200" b="1" dirty="0" err="1">
                  <a:solidFill>
                    <a:srgbClr val="000000"/>
                  </a:solidFill>
                  <a:latin typeface="Comic Sans MS" pitchFamily="66" charset="0"/>
                </a:rPr>
                <a:t>Kegiatan</a:t>
              </a:r>
              <a:r>
                <a:rPr lang="en-US" sz="1200" b="1" dirty="0">
                  <a:solidFill>
                    <a:srgbClr val="000000"/>
                  </a:solidFill>
                  <a:latin typeface="Comic Sans MS" pitchFamily="66" charset="0"/>
                </a:rPr>
                <a:t> </a:t>
              </a:r>
              <a:r>
                <a:rPr lang="en-US" sz="1200" b="1" dirty="0" err="1">
                  <a:solidFill>
                    <a:srgbClr val="000000"/>
                  </a:solidFill>
                  <a:latin typeface="Comic Sans MS" pitchFamily="66" charset="0"/>
                </a:rPr>
                <a:t>mandiri</a:t>
              </a:r>
              <a:r>
                <a:rPr lang="en-US" sz="1200" b="1" dirty="0">
                  <a:solidFill>
                    <a:srgbClr val="000000"/>
                  </a:solidFill>
                  <a:latin typeface="Comic Sans MS" pitchFamily="66" charset="0"/>
                </a:rPr>
                <a:t>        </a:t>
              </a:r>
              <a:r>
                <a:rPr lang="en-US" sz="1200" b="1" dirty="0">
                  <a:solidFill>
                    <a:srgbClr val="990000"/>
                  </a:solidFill>
                  <a:latin typeface="Comic Sans MS" pitchFamily="66" charset="0"/>
                </a:rPr>
                <a:t>60 </a:t>
              </a:r>
              <a:r>
                <a:rPr lang="en-US" sz="1200" b="1" dirty="0" err="1">
                  <a:solidFill>
                    <a:srgbClr val="990000"/>
                  </a:solidFill>
                  <a:latin typeface="Comic Sans MS" pitchFamily="66" charset="0"/>
                </a:rPr>
                <a:t>menit</a:t>
              </a:r>
              <a:endParaRPr lang="en-US" sz="1200" b="1" dirty="0">
                <a:solidFill>
                  <a:srgbClr val="990000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4239123" y="543392"/>
            <a:ext cx="1552575" cy="1209714"/>
            <a:chOff x="2542" y="488"/>
            <a:chExt cx="978" cy="1056"/>
          </a:xfrm>
        </p:grpSpPr>
        <p:sp>
          <p:nvSpPr>
            <p:cNvPr id="35960" name="Rectangle 21"/>
            <p:cNvSpPr>
              <a:spLocks noChangeArrowheads="1"/>
            </p:cNvSpPr>
            <p:nvPr/>
          </p:nvSpPr>
          <p:spPr bwMode="auto">
            <a:xfrm>
              <a:off x="2560" y="488"/>
              <a:ext cx="960" cy="105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5961" name="Text Box 22"/>
            <p:cNvSpPr txBox="1">
              <a:spLocks noChangeArrowheads="1"/>
            </p:cNvSpPr>
            <p:nvPr/>
          </p:nvSpPr>
          <p:spPr bwMode="auto">
            <a:xfrm flipH="1">
              <a:off x="2542" y="1053"/>
              <a:ext cx="941" cy="4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1084263">
                <a:spcBef>
                  <a:spcPct val="50000"/>
                </a:spcBef>
              </a:pPr>
              <a:r>
                <a:rPr lang="en-US" sz="1100" b="1" dirty="0" err="1">
                  <a:latin typeface="Comic Sans MS" pitchFamily="66" charset="0"/>
                </a:rPr>
                <a:t>Kegiatan</a:t>
              </a:r>
              <a:r>
                <a:rPr lang="en-US" sz="1100" b="1" dirty="0">
                  <a:latin typeface="Comic Sans MS" pitchFamily="66" charset="0"/>
                </a:rPr>
                <a:t>  </a:t>
              </a:r>
              <a:r>
                <a:rPr lang="en-US" sz="1100" b="1" dirty="0" err="1">
                  <a:latin typeface="Comic Sans MS" pitchFamily="66" charset="0"/>
                </a:rPr>
                <a:t>tatap</a:t>
              </a:r>
              <a:endParaRPr lang="en-US" sz="1100" b="1" dirty="0">
                <a:latin typeface="Comic Sans MS" pitchFamily="66" charset="0"/>
              </a:endParaRPr>
            </a:p>
            <a:p>
              <a:pPr defTabSz="1084263">
                <a:spcBef>
                  <a:spcPct val="50000"/>
                </a:spcBef>
              </a:pPr>
              <a:r>
                <a:rPr lang="en-US" sz="1100" b="1" dirty="0">
                  <a:latin typeface="Comic Sans MS" pitchFamily="66" charset="0"/>
                </a:rPr>
                <a:t> </a:t>
              </a:r>
              <a:r>
                <a:rPr lang="en-US" sz="1100" b="1" dirty="0" err="1">
                  <a:latin typeface="Comic Sans MS" pitchFamily="66" charset="0"/>
                </a:rPr>
                <a:t>muka</a:t>
              </a:r>
              <a:r>
                <a:rPr lang="en-US" sz="1100" b="1" dirty="0">
                  <a:latin typeface="Comic Sans MS" pitchFamily="66" charset="0"/>
                </a:rPr>
                <a:t> </a:t>
              </a:r>
              <a:r>
                <a:rPr lang="en-US" sz="1100" b="1" dirty="0">
                  <a:solidFill>
                    <a:srgbClr val="990000"/>
                  </a:solidFill>
                  <a:latin typeface="Comic Sans MS" pitchFamily="66" charset="0"/>
                </a:rPr>
                <a:t>50 </a:t>
              </a:r>
              <a:r>
                <a:rPr lang="en-US" sz="1100" b="1" dirty="0" err="1">
                  <a:solidFill>
                    <a:srgbClr val="990000"/>
                  </a:solidFill>
                  <a:latin typeface="Comic Sans MS" pitchFamily="66" charset="0"/>
                </a:rPr>
                <a:t>menit</a:t>
              </a:r>
              <a:endParaRPr lang="en-US" sz="1100" b="1" dirty="0">
                <a:solidFill>
                  <a:srgbClr val="990000"/>
                </a:solidFill>
                <a:latin typeface="Comic Sans MS" pitchFamily="66" charset="0"/>
              </a:endParaRPr>
            </a:p>
          </p:txBody>
        </p:sp>
        <p:pic>
          <p:nvPicPr>
            <p:cNvPr id="35962" name="Picture 23" descr="tn_Teacher_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38" y="568"/>
              <a:ext cx="318" cy="32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35963" name="Picture 24" descr="STUDNT10"/>
            <p:cNvPicPr>
              <a:picLocks noChangeAspect="1" noChangeArrowheads="1"/>
            </p:cNvPicPr>
            <p:nvPr/>
          </p:nvPicPr>
          <p:blipFill>
            <a:blip r:embed="rId5"/>
            <a:srcRect r="37732"/>
            <a:stretch>
              <a:fillRect/>
            </a:stretch>
          </p:blipFill>
          <p:spPr bwMode="auto">
            <a:xfrm flipH="1">
              <a:off x="2616" y="639"/>
              <a:ext cx="480" cy="4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5664202" y="555526"/>
            <a:ext cx="1592263" cy="1209715"/>
            <a:chOff x="3568" y="488"/>
            <a:chExt cx="1003" cy="1056"/>
          </a:xfrm>
        </p:grpSpPr>
        <p:sp>
          <p:nvSpPr>
            <p:cNvPr id="35957" name="Rectangle 26"/>
            <p:cNvSpPr>
              <a:spLocks noChangeArrowheads="1"/>
            </p:cNvSpPr>
            <p:nvPr/>
          </p:nvSpPr>
          <p:spPr bwMode="auto">
            <a:xfrm>
              <a:off x="3576" y="488"/>
              <a:ext cx="960" cy="105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35958" name="Text Box 27"/>
            <p:cNvSpPr txBox="1">
              <a:spLocks noChangeArrowheads="1"/>
            </p:cNvSpPr>
            <p:nvPr/>
          </p:nvSpPr>
          <p:spPr bwMode="auto">
            <a:xfrm>
              <a:off x="3568" y="1054"/>
              <a:ext cx="1003" cy="37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930275">
                <a:spcBef>
                  <a:spcPct val="50000"/>
                </a:spcBef>
              </a:pPr>
              <a:r>
                <a:rPr lang="en-US" sz="1100" b="1" dirty="0" err="1">
                  <a:latin typeface="Comic Sans MS" pitchFamily="66" charset="0"/>
                </a:rPr>
                <a:t>Kegiatan</a:t>
              </a:r>
              <a:r>
                <a:rPr lang="en-US" sz="1100" b="1" dirty="0">
                  <a:latin typeface="Comic Sans MS" pitchFamily="66" charset="0"/>
                </a:rPr>
                <a:t> </a:t>
              </a:r>
              <a:r>
                <a:rPr lang="en-US" sz="1100" b="1" dirty="0" err="1">
                  <a:latin typeface="Comic Sans MS" pitchFamily="66" charset="0"/>
                </a:rPr>
                <a:t>terstruktur</a:t>
              </a:r>
              <a:r>
                <a:rPr lang="en-US" sz="1100" b="1" dirty="0">
                  <a:latin typeface="Comic Sans MS" pitchFamily="66" charset="0"/>
                </a:rPr>
                <a:t>       60</a:t>
              </a:r>
              <a:r>
                <a:rPr lang="en-US" sz="1100" b="1" dirty="0">
                  <a:solidFill>
                    <a:srgbClr val="990000"/>
                  </a:solidFill>
                  <a:latin typeface="Comic Sans MS" pitchFamily="66" charset="0"/>
                </a:rPr>
                <a:t> </a:t>
              </a:r>
              <a:r>
                <a:rPr lang="en-US" sz="1100" b="1" dirty="0" err="1">
                  <a:solidFill>
                    <a:srgbClr val="990000"/>
                  </a:solidFill>
                  <a:latin typeface="Comic Sans MS" pitchFamily="66" charset="0"/>
                </a:rPr>
                <a:t>menit</a:t>
              </a:r>
              <a:endParaRPr lang="en-US" sz="1100" b="1" dirty="0">
                <a:solidFill>
                  <a:srgbClr val="990000"/>
                </a:solidFill>
                <a:latin typeface="Comic Sans MS" pitchFamily="66" charset="0"/>
              </a:endParaRPr>
            </a:p>
          </p:txBody>
        </p:sp>
        <p:pic>
          <p:nvPicPr>
            <p:cNvPr id="35959" name="Picture 28" descr="tn_Studying_6"/>
            <p:cNvPicPr>
              <a:picLocks noChangeAspect="1" noChangeArrowheads="1"/>
            </p:cNvPicPr>
            <p:nvPr/>
          </p:nvPicPr>
          <p:blipFill>
            <a:blip r:embed="rId6">
              <a:lum bright="12000" contrast="6000"/>
            </a:blip>
            <a:srcRect/>
            <a:stretch>
              <a:fillRect/>
            </a:stretch>
          </p:blipFill>
          <p:spPr bwMode="auto">
            <a:xfrm>
              <a:off x="3816" y="551"/>
              <a:ext cx="464" cy="46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</p:grpSp>
      <p:grpSp>
        <p:nvGrpSpPr>
          <p:cNvPr id="8" name="Group 29"/>
          <p:cNvGrpSpPr>
            <a:grpSpLocks/>
          </p:cNvGrpSpPr>
          <p:nvPr/>
        </p:nvGrpSpPr>
        <p:grpSpPr bwMode="auto">
          <a:xfrm>
            <a:off x="4051300" y="2333625"/>
            <a:ext cx="3048000" cy="1116012"/>
            <a:chOff x="2552" y="1960"/>
            <a:chExt cx="1920" cy="937"/>
          </a:xfrm>
        </p:grpSpPr>
        <p:sp>
          <p:nvSpPr>
            <p:cNvPr id="35953" name="Rectangle 30"/>
            <p:cNvSpPr>
              <a:spLocks noChangeArrowheads="1"/>
            </p:cNvSpPr>
            <p:nvPr/>
          </p:nvSpPr>
          <p:spPr bwMode="auto">
            <a:xfrm>
              <a:off x="2552" y="1960"/>
              <a:ext cx="1920" cy="9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447519" name="Text Box 31"/>
            <p:cNvSpPr txBox="1">
              <a:spLocks noChangeArrowheads="1"/>
            </p:cNvSpPr>
            <p:nvPr/>
          </p:nvSpPr>
          <p:spPr bwMode="auto">
            <a:xfrm>
              <a:off x="2600" y="2664"/>
              <a:ext cx="1776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25000"/>
                </a:spcBef>
                <a:defRPr/>
              </a:pPr>
              <a:r>
                <a:rPr lang="en-US" sz="1200" b="1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pitchFamily="66" charset="0"/>
                </a:rPr>
                <a:t>100 </a:t>
              </a:r>
              <a:r>
                <a:rPr lang="en-US" sz="1200" b="1" dirty="0" err="1">
                  <a:solidFill>
                    <a:srgbClr val="CC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pitchFamily="66" charset="0"/>
                </a:rPr>
                <a:t>menit</a:t>
              </a:r>
              <a:r>
                <a:rPr lang="en-US" sz="12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</a:rPr>
                <a:t> </a:t>
              </a:r>
              <a:r>
                <a:rPr lang="en-US" sz="1200" b="1" dirty="0" err="1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</a:rPr>
                <a:t>kegiatan</a:t>
              </a:r>
              <a:r>
                <a:rPr lang="en-US" sz="12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</a:rPr>
                <a:t> </a:t>
              </a:r>
              <a:r>
                <a:rPr lang="en-US" sz="1200" b="1" dirty="0" err="1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</a:rPr>
                <a:t>tatap</a:t>
              </a:r>
              <a:r>
                <a:rPr lang="en-US" sz="12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</a:rPr>
                <a:t> </a:t>
              </a:r>
              <a:r>
                <a:rPr lang="en-US" sz="1200" b="1" dirty="0" err="1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</a:rPr>
                <a:t>muka</a:t>
              </a:r>
              <a:endParaRPr lang="en-US" sz="12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</a:endParaRPr>
            </a:p>
          </p:txBody>
        </p:sp>
        <p:pic>
          <p:nvPicPr>
            <p:cNvPr id="35955" name="Picture 32" descr="PLAN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712" y="2040"/>
              <a:ext cx="592" cy="592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</p:spPr>
        </p:pic>
        <p:pic>
          <p:nvPicPr>
            <p:cNvPr id="35956" name="Picture 33" descr="tn_Teacher_5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720" y="2056"/>
              <a:ext cx="768" cy="5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Group 34"/>
          <p:cNvGrpSpPr>
            <a:grpSpLocks/>
          </p:cNvGrpSpPr>
          <p:nvPr/>
        </p:nvGrpSpPr>
        <p:grpSpPr bwMode="auto">
          <a:xfrm>
            <a:off x="7148513" y="2333626"/>
            <a:ext cx="1651000" cy="1176339"/>
            <a:chOff x="4512" y="1960"/>
            <a:chExt cx="1040" cy="988"/>
          </a:xfrm>
        </p:grpSpPr>
        <p:sp>
          <p:nvSpPr>
            <p:cNvPr id="35948" name="Rectangle 35"/>
            <p:cNvSpPr>
              <a:spLocks noChangeArrowheads="1"/>
            </p:cNvSpPr>
            <p:nvPr/>
          </p:nvSpPr>
          <p:spPr bwMode="auto">
            <a:xfrm>
              <a:off x="4512" y="1960"/>
              <a:ext cx="1040" cy="91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sp>
          <p:nvSpPr>
            <p:cNvPr id="447524" name="Rectangle 36"/>
            <p:cNvSpPr>
              <a:spLocks noChangeArrowheads="1"/>
            </p:cNvSpPr>
            <p:nvPr/>
          </p:nvSpPr>
          <p:spPr bwMode="auto">
            <a:xfrm>
              <a:off x="4529" y="2560"/>
              <a:ext cx="955" cy="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25000"/>
                </a:spcBef>
                <a:defRPr/>
              </a:pPr>
              <a:r>
                <a:rPr lang="en-US" sz="1200" b="1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pitchFamily="66" charset="0"/>
                </a:rPr>
                <a:t>70 </a:t>
              </a:r>
              <a:r>
                <a:rPr lang="en-US" sz="1200" b="1" dirty="0" err="1">
                  <a:solidFill>
                    <a:srgbClr val="CC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pitchFamily="66" charset="0"/>
                </a:rPr>
                <a:t>menit</a:t>
              </a:r>
              <a:r>
                <a:rPr lang="en-US" sz="12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</a:rPr>
                <a:t> </a:t>
              </a:r>
              <a:r>
                <a:rPr lang="en-US" sz="1200" b="1" dirty="0" err="1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</a:rPr>
                <a:t>kegiatan</a:t>
              </a:r>
              <a:r>
                <a:rPr lang="en-US" sz="12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</a:rPr>
                <a:t> </a:t>
              </a:r>
              <a:r>
                <a:rPr lang="en-US" sz="1200" b="1" dirty="0" err="1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</a:rPr>
                <a:t>mandiri</a:t>
              </a:r>
              <a:endParaRPr lang="en-US" sz="12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Comic Sans MS" pitchFamily="66" charset="0"/>
              </a:endParaRPr>
            </a:p>
          </p:txBody>
        </p:sp>
        <p:grpSp>
          <p:nvGrpSpPr>
            <p:cNvPr id="10" name="Group 37"/>
            <p:cNvGrpSpPr>
              <a:grpSpLocks/>
            </p:cNvGrpSpPr>
            <p:nvPr/>
          </p:nvGrpSpPr>
          <p:grpSpPr bwMode="auto">
            <a:xfrm>
              <a:off x="4704" y="1968"/>
              <a:ext cx="624" cy="624"/>
              <a:chOff x="816" y="3264"/>
              <a:chExt cx="576" cy="576"/>
            </a:xfrm>
          </p:grpSpPr>
          <p:sp>
            <p:nvSpPr>
              <p:cNvPr id="35951" name="Rectangle 38"/>
              <p:cNvSpPr>
                <a:spLocks noChangeArrowheads="1"/>
              </p:cNvSpPr>
              <p:nvPr/>
            </p:nvSpPr>
            <p:spPr bwMode="auto">
              <a:xfrm>
                <a:off x="816" y="3264"/>
                <a:ext cx="576" cy="576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id-ID"/>
              </a:p>
            </p:txBody>
          </p:sp>
          <p:pic>
            <p:nvPicPr>
              <p:cNvPr id="35952" name="Picture 39" descr="tn_Studying_5"/>
              <p:cNvPicPr>
                <a:picLocks noChangeAspect="1" noChangeArrowheads="1"/>
              </p:cNvPicPr>
              <p:nvPr/>
            </p:nvPicPr>
            <p:blipFill>
              <a:blip r:embed="rId9">
                <a:lum bright="-24000" contrast="42000"/>
              </a:blip>
              <a:srcRect/>
              <a:stretch>
                <a:fillRect/>
              </a:stretch>
            </p:blipFill>
            <p:spPr bwMode="auto">
              <a:xfrm>
                <a:off x="856" y="3328"/>
                <a:ext cx="480" cy="4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11" name="Group 40"/>
          <p:cNvGrpSpPr>
            <a:grpSpLocks/>
          </p:cNvGrpSpPr>
          <p:nvPr/>
        </p:nvGrpSpPr>
        <p:grpSpPr bwMode="auto">
          <a:xfrm>
            <a:off x="4102100" y="3914776"/>
            <a:ext cx="4673600" cy="1042989"/>
            <a:chOff x="2584" y="1984"/>
            <a:chExt cx="2944" cy="876"/>
          </a:xfrm>
        </p:grpSpPr>
        <p:sp>
          <p:nvSpPr>
            <p:cNvPr id="35857" name="Rectangle 41"/>
            <p:cNvSpPr>
              <a:spLocks noChangeArrowheads="1"/>
            </p:cNvSpPr>
            <p:nvPr/>
          </p:nvSpPr>
          <p:spPr bwMode="auto">
            <a:xfrm>
              <a:off x="2584" y="1984"/>
              <a:ext cx="2944" cy="84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id-ID"/>
            </a:p>
          </p:txBody>
        </p:sp>
        <p:pic>
          <p:nvPicPr>
            <p:cNvPr id="35858" name="Picture 42" descr="ARCHITKS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696" y="2055"/>
              <a:ext cx="664" cy="5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859" name="Picture 43" descr="jfconbohrer_e0"/>
            <p:cNvPicPr>
              <a:picLocks noChangeAspect="1" noChangeArrowheads="1" noCrop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696" y="2024"/>
              <a:ext cx="538" cy="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7532" name="Text Box 44"/>
            <p:cNvSpPr txBox="1">
              <a:spLocks noChangeArrowheads="1"/>
            </p:cNvSpPr>
            <p:nvPr/>
          </p:nvSpPr>
          <p:spPr bwMode="auto">
            <a:xfrm>
              <a:off x="2728" y="2627"/>
              <a:ext cx="2640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25000"/>
                </a:spcBef>
                <a:defRPr/>
              </a:pPr>
              <a:r>
                <a:rPr lang="en-US" sz="1200" b="1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pitchFamily="66" charset="0"/>
                </a:rPr>
                <a:t>170 </a:t>
              </a:r>
              <a:r>
                <a:rPr lang="en-US" sz="1200" b="1" dirty="0" err="1">
                  <a:solidFill>
                    <a:srgbClr val="CC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pitchFamily="66" charset="0"/>
                </a:rPr>
                <a:t>menit</a:t>
              </a:r>
              <a:r>
                <a:rPr lang="en-US" sz="1200" b="1" dirty="0">
                  <a:solidFill>
                    <a:srgbClr val="CC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Comic Sans MS" pitchFamily="66" charset="0"/>
                </a:rPr>
                <a:t> </a:t>
              </a:r>
              <a:r>
                <a:rPr lang="en-US" sz="1200" b="1" dirty="0" err="1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</a:rPr>
                <a:t>kegiatan</a:t>
              </a:r>
              <a:r>
                <a:rPr lang="en-US" sz="1200" b="1" dirty="0">
                  <a:effectLst>
                    <a:outerShdw blurRad="38100" dist="38100" dir="2700000" algn="tl">
                      <a:srgbClr val="FFFFFF"/>
                    </a:outerShdw>
                  </a:effectLst>
                  <a:latin typeface="Comic Sans MS" pitchFamily="66" charset="0"/>
                </a:rPr>
                <a:t> </a:t>
              </a:r>
              <a:endParaRPr lang="en-US" sz="2000" b="1" dirty="0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grpSp>
          <p:nvGrpSpPr>
            <p:cNvPr id="12" name="Group 45"/>
            <p:cNvGrpSpPr>
              <a:grpSpLocks/>
            </p:cNvGrpSpPr>
            <p:nvPr/>
          </p:nvGrpSpPr>
          <p:grpSpPr bwMode="auto">
            <a:xfrm>
              <a:off x="2880" y="2048"/>
              <a:ext cx="480" cy="558"/>
              <a:chOff x="958" y="2457"/>
              <a:chExt cx="488" cy="588"/>
            </a:xfrm>
          </p:grpSpPr>
          <p:sp>
            <p:nvSpPr>
              <p:cNvPr id="35862" name="Freeform 46"/>
              <p:cNvSpPr>
                <a:spLocks/>
              </p:cNvSpPr>
              <p:nvPr/>
            </p:nvSpPr>
            <p:spPr bwMode="auto">
              <a:xfrm>
                <a:off x="1212" y="2551"/>
                <a:ext cx="123" cy="52"/>
              </a:xfrm>
              <a:custGeom>
                <a:avLst/>
                <a:gdLst>
                  <a:gd name="T0" fmla="*/ 0 w 2215"/>
                  <a:gd name="T1" fmla="*/ 0 h 939"/>
                  <a:gd name="T2" fmla="*/ 0 w 2215"/>
                  <a:gd name="T3" fmla="*/ 0 h 939"/>
                  <a:gd name="T4" fmla="*/ 0 w 2215"/>
                  <a:gd name="T5" fmla="*/ 0 h 939"/>
                  <a:gd name="T6" fmla="*/ 0 w 2215"/>
                  <a:gd name="T7" fmla="*/ 0 h 939"/>
                  <a:gd name="T8" fmla="*/ 0 w 2215"/>
                  <a:gd name="T9" fmla="*/ 0 h 939"/>
                  <a:gd name="T10" fmla="*/ 0 w 2215"/>
                  <a:gd name="T11" fmla="*/ 0 h 939"/>
                  <a:gd name="T12" fmla="*/ 0 w 2215"/>
                  <a:gd name="T13" fmla="*/ 0 h 939"/>
                  <a:gd name="T14" fmla="*/ 0 w 2215"/>
                  <a:gd name="T15" fmla="*/ 0 h 939"/>
                  <a:gd name="T16" fmla="*/ 0 w 2215"/>
                  <a:gd name="T17" fmla="*/ 0 h 939"/>
                  <a:gd name="T18" fmla="*/ 0 w 2215"/>
                  <a:gd name="T19" fmla="*/ 0 h 939"/>
                  <a:gd name="T20" fmla="*/ 0 w 2215"/>
                  <a:gd name="T21" fmla="*/ 0 h 939"/>
                  <a:gd name="T22" fmla="*/ 0 w 2215"/>
                  <a:gd name="T23" fmla="*/ 0 h 939"/>
                  <a:gd name="T24" fmla="*/ 0 w 2215"/>
                  <a:gd name="T25" fmla="*/ 0 h 939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2215"/>
                  <a:gd name="T40" fmla="*/ 0 h 939"/>
                  <a:gd name="T41" fmla="*/ 2215 w 2215"/>
                  <a:gd name="T42" fmla="*/ 939 h 939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2215" h="939">
                    <a:moveTo>
                      <a:pt x="87" y="125"/>
                    </a:moveTo>
                    <a:lnTo>
                      <a:pt x="142" y="60"/>
                    </a:lnTo>
                    <a:lnTo>
                      <a:pt x="506" y="244"/>
                    </a:lnTo>
                    <a:lnTo>
                      <a:pt x="676" y="0"/>
                    </a:lnTo>
                    <a:lnTo>
                      <a:pt x="1299" y="423"/>
                    </a:lnTo>
                    <a:lnTo>
                      <a:pt x="1924" y="423"/>
                    </a:lnTo>
                    <a:lnTo>
                      <a:pt x="2215" y="618"/>
                    </a:lnTo>
                    <a:lnTo>
                      <a:pt x="567" y="847"/>
                    </a:lnTo>
                    <a:lnTo>
                      <a:pt x="469" y="939"/>
                    </a:lnTo>
                    <a:lnTo>
                      <a:pt x="308" y="661"/>
                    </a:lnTo>
                    <a:lnTo>
                      <a:pt x="335" y="558"/>
                    </a:lnTo>
                    <a:lnTo>
                      <a:pt x="0" y="289"/>
                    </a:lnTo>
                    <a:lnTo>
                      <a:pt x="87" y="125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3" name="Freeform 47"/>
              <p:cNvSpPr>
                <a:spLocks/>
              </p:cNvSpPr>
              <p:nvPr/>
            </p:nvSpPr>
            <p:spPr bwMode="auto">
              <a:xfrm>
                <a:off x="1262" y="2610"/>
                <a:ext cx="183" cy="257"/>
              </a:xfrm>
              <a:custGeom>
                <a:avLst/>
                <a:gdLst>
                  <a:gd name="T0" fmla="*/ 0 w 3291"/>
                  <a:gd name="T1" fmla="*/ 0 h 4611"/>
                  <a:gd name="T2" fmla="*/ 0 w 3291"/>
                  <a:gd name="T3" fmla="*/ 0 h 4611"/>
                  <a:gd name="T4" fmla="*/ 0 w 3291"/>
                  <a:gd name="T5" fmla="*/ 0 h 4611"/>
                  <a:gd name="T6" fmla="*/ 0 w 3291"/>
                  <a:gd name="T7" fmla="*/ 0 h 4611"/>
                  <a:gd name="T8" fmla="*/ 0 w 3291"/>
                  <a:gd name="T9" fmla="*/ 0 h 4611"/>
                  <a:gd name="T10" fmla="*/ 0 w 3291"/>
                  <a:gd name="T11" fmla="*/ 0 h 4611"/>
                  <a:gd name="T12" fmla="*/ 0 w 3291"/>
                  <a:gd name="T13" fmla="*/ 0 h 4611"/>
                  <a:gd name="T14" fmla="*/ 0 w 3291"/>
                  <a:gd name="T15" fmla="*/ 0 h 4611"/>
                  <a:gd name="T16" fmla="*/ 0 w 3291"/>
                  <a:gd name="T17" fmla="*/ 0 h 4611"/>
                  <a:gd name="T18" fmla="*/ 0 w 3291"/>
                  <a:gd name="T19" fmla="*/ 0 h 4611"/>
                  <a:gd name="T20" fmla="*/ 0 w 3291"/>
                  <a:gd name="T21" fmla="*/ 0 h 4611"/>
                  <a:gd name="T22" fmla="*/ 0 w 3291"/>
                  <a:gd name="T23" fmla="*/ 0 h 4611"/>
                  <a:gd name="T24" fmla="*/ 0 w 3291"/>
                  <a:gd name="T25" fmla="*/ 0 h 4611"/>
                  <a:gd name="T26" fmla="*/ 0 w 3291"/>
                  <a:gd name="T27" fmla="*/ 0 h 4611"/>
                  <a:gd name="T28" fmla="*/ 0 w 3291"/>
                  <a:gd name="T29" fmla="*/ 0 h 4611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291"/>
                  <a:gd name="T46" fmla="*/ 0 h 4611"/>
                  <a:gd name="T47" fmla="*/ 3291 w 3291"/>
                  <a:gd name="T48" fmla="*/ 4611 h 4611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291" h="4611">
                    <a:moveTo>
                      <a:pt x="0" y="0"/>
                    </a:moveTo>
                    <a:lnTo>
                      <a:pt x="3098" y="0"/>
                    </a:lnTo>
                    <a:lnTo>
                      <a:pt x="3291" y="123"/>
                    </a:lnTo>
                    <a:lnTo>
                      <a:pt x="3291" y="4227"/>
                    </a:lnTo>
                    <a:lnTo>
                      <a:pt x="3059" y="4227"/>
                    </a:lnTo>
                    <a:lnTo>
                      <a:pt x="3059" y="4611"/>
                    </a:lnTo>
                    <a:lnTo>
                      <a:pt x="1458" y="4611"/>
                    </a:lnTo>
                    <a:lnTo>
                      <a:pt x="1458" y="2809"/>
                    </a:lnTo>
                    <a:lnTo>
                      <a:pt x="1160" y="1924"/>
                    </a:lnTo>
                    <a:lnTo>
                      <a:pt x="1440" y="1924"/>
                    </a:lnTo>
                    <a:lnTo>
                      <a:pt x="1655" y="2507"/>
                    </a:lnTo>
                    <a:lnTo>
                      <a:pt x="1655" y="1343"/>
                    </a:lnTo>
                    <a:lnTo>
                      <a:pt x="41" y="934"/>
                    </a:lnTo>
                    <a:lnTo>
                      <a:pt x="0" y="4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4" name="Freeform 48"/>
              <p:cNvSpPr>
                <a:spLocks/>
              </p:cNvSpPr>
              <p:nvPr/>
            </p:nvSpPr>
            <p:spPr bwMode="auto">
              <a:xfrm>
                <a:off x="1242" y="2692"/>
                <a:ext cx="59" cy="45"/>
              </a:xfrm>
              <a:custGeom>
                <a:avLst/>
                <a:gdLst>
                  <a:gd name="T0" fmla="*/ 0 w 1065"/>
                  <a:gd name="T1" fmla="*/ 0 h 812"/>
                  <a:gd name="T2" fmla="*/ 0 w 1065"/>
                  <a:gd name="T3" fmla="*/ 0 h 812"/>
                  <a:gd name="T4" fmla="*/ 0 w 1065"/>
                  <a:gd name="T5" fmla="*/ 0 h 812"/>
                  <a:gd name="T6" fmla="*/ 0 w 1065"/>
                  <a:gd name="T7" fmla="*/ 0 h 812"/>
                  <a:gd name="T8" fmla="*/ 0 w 1065"/>
                  <a:gd name="T9" fmla="*/ 0 h 812"/>
                  <a:gd name="T10" fmla="*/ 0 w 1065"/>
                  <a:gd name="T11" fmla="*/ 0 h 812"/>
                  <a:gd name="T12" fmla="*/ 0 w 1065"/>
                  <a:gd name="T13" fmla="*/ 0 h 81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065"/>
                  <a:gd name="T22" fmla="*/ 0 h 812"/>
                  <a:gd name="T23" fmla="*/ 1065 w 1065"/>
                  <a:gd name="T24" fmla="*/ 812 h 81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065" h="812">
                    <a:moveTo>
                      <a:pt x="0" y="309"/>
                    </a:moveTo>
                    <a:lnTo>
                      <a:pt x="415" y="0"/>
                    </a:lnTo>
                    <a:lnTo>
                      <a:pt x="831" y="0"/>
                    </a:lnTo>
                    <a:lnTo>
                      <a:pt x="1065" y="281"/>
                    </a:lnTo>
                    <a:lnTo>
                      <a:pt x="572" y="482"/>
                    </a:lnTo>
                    <a:lnTo>
                      <a:pt x="237" y="812"/>
                    </a:lnTo>
                    <a:lnTo>
                      <a:pt x="0" y="309"/>
                    </a:lnTo>
                    <a:close/>
                  </a:path>
                </a:pathLst>
              </a:custGeom>
              <a:solidFill>
                <a:srgbClr val="FFEA00"/>
              </a:solidFill>
              <a:ln w="0">
                <a:solidFill>
                  <a:srgbClr val="FFEA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5" name="Freeform 49"/>
              <p:cNvSpPr>
                <a:spLocks/>
              </p:cNvSpPr>
              <p:nvPr/>
            </p:nvSpPr>
            <p:spPr bwMode="auto">
              <a:xfrm>
                <a:off x="958" y="2608"/>
                <a:ext cx="404" cy="437"/>
              </a:xfrm>
              <a:custGeom>
                <a:avLst/>
                <a:gdLst>
                  <a:gd name="T0" fmla="*/ 0 w 7258"/>
                  <a:gd name="T1" fmla="*/ 0 h 7875"/>
                  <a:gd name="T2" fmla="*/ 0 w 7258"/>
                  <a:gd name="T3" fmla="*/ 0 h 7875"/>
                  <a:gd name="T4" fmla="*/ 0 w 7258"/>
                  <a:gd name="T5" fmla="*/ 0 h 7875"/>
                  <a:gd name="T6" fmla="*/ 0 w 7258"/>
                  <a:gd name="T7" fmla="*/ 0 h 7875"/>
                  <a:gd name="T8" fmla="*/ 0 w 7258"/>
                  <a:gd name="T9" fmla="*/ 0 h 7875"/>
                  <a:gd name="T10" fmla="*/ 0 w 7258"/>
                  <a:gd name="T11" fmla="*/ 0 h 7875"/>
                  <a:gd name="T12" fmla="*/ 0 w 7258"/>
                  <a:gd name="T13" fmla="*/ 0 h 7875"/>
                  <a:gd name="T14" fmla="*/ 0 w 7258"/>
                  <a:gd name="T15" fmla="*/ 0 h 7875"/>
                  <a:gd name="T16" fmla="*/ 0 w 7258"/>
                  <a:gd name="T17" fmla="*/ 0 h 7875"/>
                  <a:gd name="T18" fmla="*/ 0 w 7258"/>
                  <a:gd name="T19" fmla="*/ 0 h 7875"/>
                  <a:gd name="T20" fmla="*/ 0 w 7258"/>
                  <a:gd name="T21" fmla="*/ 0 h 7875"/>
                  <a:gd name="T22" fmla="*/ 0 w 7258"/>
                  <a:gd name="T23" fmla="*/ 0 h 7875"/>
                  <a:gd name="T24" fmla="*/ 0 w 7258"/>
                  <a:gd name="T25" fmla="*/ 0 h 7875"/>
                  <a:gd name="T26" fmla="*/ 0 w 7258"/>
                  <a:gd name="T27" fmla="*/ 0 h 7875"/>
                  <a:gd name="T28" fmla="*/ 0 w 7258"/>
                  <a:gd name="T29" fmla="*/ 0 h 7875"/>
                  <a:gd name="T30" fmla="*/ 0 w 7258"/>
                  <a:gd name="T31" fmla="*/ 0 h 7875"/>
                  <a:gd name="T32" fmla="*/ 0 w 7258"/>
                  <a:gd name="T33" fmla="*/ 0 h 7875"/>
                  <a:gd name="T34" fmla="*/ 0 w 7258"/>
                  <a:gd name="T35" fmla="*/ 0 h 7875"/>
                  <a:gd name="T36" fmla="*/ 0 w 7258"/>
                  <a:gd name="T37" fmla="*/ 0 h 7875"/>
                  <a:gd name="T38" fmla="*/ 0 w 7258"/>
                  <a:gd name="T39" fmla="*/ 0 h 7875"/>
                  <a:gd name="T40" fmla="*/ 0 w 7258"/>
                  <a:gd name="T41" fmla="*/ 0 h 7875"/>
                  <a:gd name="T42" fmla="*/ 0 w 7258"/>
                  <a:gd name="T43" fmla="*/ 0 h 7875"/>
                  <a:gd name="T44" fmla="*/ 0 w 7258"/>
                  <a:gd name="T45" fmla="*/ 0 h 7875"/>
                  <a:gd name="T46" fmla="*/ 0 w 7258"/>
                  <a:gd name="T47" fmla="*/ 0 h 7875"/>
                  <a:gd name="T48" fmla="*/ 0 w 7258"/>
                  <a:gd name="T49" fmla="*/ 0 h 7875"/>
                  <a:gd name="T50" fmla="*/ 0 w 7258"/>
                  <a:gd name="T51" fmla="*/ 0 h 7875"/>
                  <a:gd name="T52" fmla="*/ 0 w 7258"/>
                  <a:gd name="T53" fmla="*/ 0 h 7875"/>
                  <a:gd name="T54" fmla="*/ 0 w 7258"/>
                  <a:gd name="T55" fmla="*/ 0 h 7875"/>
                  <a:gd name="T56" fmla="*/ 0 w 7258"/>
                  <a:gd name="T57" fmla="*/ 0 h 7875"/>
                  <a:gd name="T58" fmla="*/ 0 w 7258"/>
                  <a:gd name="T59" fmla="*/ 0 h 7875"/>
                  <a:gd name="T60" fmla="*/ 0 w 7258"/>
                  <a:gd name="T61" fmla="*/ 0 h 7875"/>
                  <a:gd name="T62" fmla="*/ 0 w 7258"/>
                  <a:gd name="T63" fmla="*/ 0 h 7875"/>
                  <a:gd name="T64" fmla="*/ 0 w 7258"/>
                  <a:gd name="T65" fmla="*/ 0 h 7875"/>
                  <a:gd name="T66" fmla="*/ 0 w 7258"/>
                  <a:gd name="T67" fmla="*/ 0 h 7875"/>
                  <a:gd name="T68" fmla="*/ 0 w 7258"/>
                  <a:gd name="T69" fmla="*/ 0 h 7875"/>
                  <a:gd name="T70" fmla="*/ 0 w 7258"/>
                  <a:gd name="T71" fmla="*/ 0 h 7875"/>
                  <a:gd name="T72" fmla="*/ 0 w 7258"/>
                  <a:gd name="T73" fmla="*/ 0 h 7875"/>
                  <a:gd name="T74" fmla="*/ 0 w 7258"/>
                  <a:gd name="T75" fmla="*/ 0 h 7875"/>
                  <a:gd name="T76" fmla="*/ 0 w 7258"/>
                  <a:gd name="T77" fmla="*/ 0 h 7875"/>
                  <a:gd name="T78" fmla="*/ 0 w 7258"/>
                  <a:gd name="T79" fmla="*/ 0 h 7875"/>
                  <a:gd name="T80" fmla="*/ 0 w 7258"/>
                  <a:gd name="T81" fmla="*/ 0 h 7875"/>
                  <a:gd name="T82" fmla="*/ 0 w 7258"/>
                  <a:gd name="T83" fmla="*/ 0 h 7875"/>
                  <a:gd name="T84" fmla="*/ 0 w 7258"/>
                  <a:gd name="T85" fmla="*/ 0 h 7875"/>
                  <a:gd name="T86" fmla="*/ 0 w 7258"/>
                  <a:gd name="T87" fmla="*/ 0 h 7875"/>
                  <a:gd name="T88" fmla="*/ 0 w 7258"/>
                  <a:gd name="T89" fmla="*/ 0 h 7875"/>
                  <a:gd name="T90" fmla="*/ 0 w 7258"/>
                  <a:gd name="T91" fmla="*/ 0 h 7875"/>
                  <a:gd name="T92" fmla="*/ 0 w 7258"/>
                  <a:gd name="T93" fmla="*/ 0 h 7875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7258"/>
                  <a:gd name="T142" fmla="*/ 0 h 7875"/>
                  <a:gd name="T143" fmla="*/ 7258 w 7258"/>
                  <a:gd name="T144" fmla="*/ 7875 h 7875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7258" h="7875">
                    <a:moveTo>
                      <a:pt x="3413" y="253"/>
                    </a:moveTo>
                    <a:lnTo>
                      <a:pt x="3608" y="809"/>
                    </a:lnTo>
                    <a:lnTo>
                      <a:pt x="3489" y="1495"/>
                    </a:lnTo>
                    <a:lnTo>
                      <a:pt x="3511" y="1848"/>
                    </a:lnTo>
                    <a:lnTo>
                      <a:pt x="3530" y="2027"/>
                    </a:lnTo>
                    <a:lnTo>
                      <a:pt x="3667" y="1925"/>
                    </a:lnTo>
                    <a:lnTo>
                      <a:pt x="3708" y="1902"/>
                    </a:lnTo>
                    <a:lnTo>
                      <a:pt x="3843" y="2000"/>
                    </a:lnTo>
                    <a:lnTo>
                      <a:pt x="5084" y="1772"/>
                    </a:lnTo>
                    <a:lnTo>
                      <a:pt x="5379" y="2154"/>
                    </a:lnTo>
                    <a:lnTo>
                      <a:pt x="4105" y="2714"/>
                    </a:lnTo>
                    <a:lnTo>
                      <a:pt x="4338" y="2890"/>
                    </a:lnTo>
                    <a:lnTo>
                      <a:pt x="4377" y="3015"/>
                    </a:lnTo>
                    <a:lnTo>
                      <a:pt x="4556" y="3113"/>
                    </a:lnTo>
                    <a:lnTo>
                      <a:pt x="4593" y="3370"/>
                    </a:lnTo>
                    <a:lnTo>
                      <a:pt x="4770" y="3370"/>
                    </a:lnTo>
                    <a:lnTo>
                      <a:pt x="4930" y="3444"/>
                    </a:lnTo>
                    <a:lnTo>
                      <a:pt x="5264" y="3522"/>
                    </a:lnTo>
                    <a:lnTo>
                      <a:pt x="5425" y="3472"/>
                    </a:lnTo>
                    <a:lnTo>
                      <a:pt x="5540" y="3495"/>
                    </a:lnTo>
                    <a:lnTo>
                      <a:pt x="6291" y="3140"/>
                    </a:lnTo>
                    <a:lnTo>
                      <a:pt x="6843" y="3092"/>
                    </a:lnTo>
                    <a:lnTo>
                      <a:pt x="7119" y="3242"/>
                    </a:lnTo>
                    <a:lnTo>
                      <a:pt x="7258" y="4002"/>
                    </a:lnTo>
                    <a:lnTo>
                      <a:pt x="7156" y="4230"/>
                    </a:lnTo>
                    <a:lnTo>
                      <a:pt x="6468" y="4663"/>
                    </a:lnTo>
                    <a:lnTo>
                      <a:pt x="4969" y="5041"/>
                    </a:lnTo>
                    <a:lnTo>
                      <a:pt x="4076" y="4887"/>
                    </a:lnTo>
                    <a:lnTo>
                      <a:pt x="3575" y="4663"/>
                    </a:lnTo>
                    <a:lnTo>
                      <a:pt x="3179" y="3831"/>
                    </a:lnTo>
                    <a:lnTo>
                      <a:pt x="3041" y="6330"/>
                    </a:lnTo>
                    <a:lnTo>
                      <a:pt x="2780" y="7875"/>
                    </a:lnTo>
                    <a:lnTo>
                      <a:pt x="2088" y="7875"/>
                    </a:lnTo>
                    <a:lnTo>
                      <a:pt x="1577" y="7571"/>
                    </a:lnTo>
                    <a:lnTo>
                      <a:pt x="1499" y="7396"/>
                    </a:lnTo>
                    <a:lnTo>
                      <a:pt x="136" y="6330"/>
                    </a:lnTo>
                    <a:lnTo>
                      <a:pt x="0" y="5875"/>
                    </a:lnTo>
                    <a:lnTo>
                      <a:pt x="17" y="5041"/>
                    </a:lnTo>
                    <a:lnTo>
                      <a:pt x="236" y="3698"/>
                    </a:lnTo>
                    <a:lnTo>
                      <a:pt x="471" y="3219"/>
                    </a:lnTo>
                    <a:lnTo>
                      <a:pt x="651" y="2634"/>
                    </a:lnTo>
                    <a:lnTo>
                      <a:pt x="708" y="2127"/>
                    </a:lnTo>
                    <a:lnTo>
                      <a:pt x="885" y="1318"/>
                    </a:lnTo>
                    <a:lnTo>
                      <a:pt x="1144" y="733"/>
                    </a:lnTo>
                    <a:lnTo>
                      <a:pt x="1737" y="128"/>
                    </a:lnTo>
                    <a:lnTo>
                      <a:pt x="3019" y="0"/>
                    </a:lnTo>
                    <a:lnTo>
                      <a:pt x="3413" y="253"/>
                    </a:lnTo>
                    <a:close/>
                  </a:path>
                </a:pathLst>
              </a:custGeom>
              <a:solidFill>
                <a:srgbClr val="00EAFF"/>
              </a:solidFill>
              <a:ln w="0">
                <a:solidFill>
                  <a:srgbClr val="00EA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6" name="Freeform 50"/>
              <p:cNvSpPr>
                <a:spLocks/>
              </p:cNvSpPr>
              <p:nvPr/>
            </p:nvSpPr>
            <p:spPr bwMode="auto">
              <a:xfrm>
                <a:off x="1037" y="2457"/>
                <a:ext cx="208" cy="183"/>
              </a:xfrm>
              <a:custGeom>
                <a:avLst/>
                <a:gdLst>
                  <a:gd name="T0" fmla="*/ 0 w 3741"/>
                  <a:gd name="T1" fmla="*/ 0 h 3302"/>
                  <a:gd name="T2" fmla="*/ 0 w 3741"/>
                  <a:gd name="T3" fmla="*/ 0 h 3302"/>
                  <a:gd name="T4" fmla="*/ 0 w 3741"/>
                  <a:gd name="T5" fmla="*/ 0 h 3302"/>
                  <a:gd name="T6" fmla="*/ 0 w 3741"/>
                  <a:gd name="T7" fmla="*/ 0 h 3302"/>
                  <a:gd name="T8" fmla="*/ 0 w 3741"/>
                  <a:gd name="T9" fmla="*/ 0 h 3302"/>
                  <a:gd name="T10" fmla="*/ 0 w 3741"/>
                  <a:gd name="T11" fmla="*/ 0 h 3302"/>
                  <a:gd name="T12" fmla="*/ 0 w 3741"/>
                  <a:gd name="T13" fmla="*/ 0 h 3302"/>
                  <a:gd name="T14" fmla="*/ 0 w 3741"/>
                  <a:gd name="T15" fmla="*/ 0 h 3302"/>
                  <a:gd name="T16" fmla="*/ 0 w 3741"/>
                  <a:gd name="T17" fmla="*/ 0 h 3302"/>
                  <a:gd name="T18" fmla="*/ 0 w 3741"/>
                  <a:gd name="T19" fmla="*/ 0 h 3302"/>
                  <a:gd name="T20" fmla="*/ 0 w 3741"/>
                  <a:gd name="T21" fmla="*/ 0 h 3302"/>
                  <a:gd name="T22" fmla="*/ 0 w 3741"/>
                  <a:gd name="T23" fmla="*/ 0 h 3302"/>
                  <a:gd name="T24" fmla="*/ 0 w 3741"/>
                  <a:gd name="T25" fmla="*/ 0 h 3302"/>
                  <a:gd name="T26" fmla="*/ 0 w 3741"/>
                  <a:gd name="T27" fmla="*/ 0 h 3302"/>
                  <a:gd name="T28" fmla="*/ 0 w 3741"/>
                  <a:gd name="T29" fmla="*/ 0 h 3302"/>
                  <a:gd name="T30" fmla="*/ 0 w 3741"/>
                  <a:gd name="T31" fmla="*/ 0 h 3302"/>
                  <a:gd name="T32" fmla="*/ 0 w 3741"/>
                  <a:gd name="T33" fmla="*/ 0 h 3302"/>
                  <a:gd name="T34" fmla="*/ 0 w 3741"/>
                  <a:gd name="T35" fmla="*/ 0 h 3302"/>
                  <a:gd name="T36" fmla="*/ 0 w 3741"/>
                  <a:gd name="T37" fmla="*/ 0 h 3302"/>
                  <a:gd name="T38" fmla="*/ 0 w 3741"/>
                  <a:gd name="T39" fmla="*/ 0 h 3302"/>
                  <a:gd name="T40" fmla="*/ 0 w 3741"/>
                  <a:gd name="T41" fmla="*/ 0 h 3302"/>
                  <a:gd name="T42" fmla="*/ 0 w 3741"/>
                  <a:gd name="T43" fmla="*/ 0 h 3302"/>
                  <a:gd name="T44" fmla="*/ 0 w 3741"/>
                  <a:gd name="T45" fmla="*/ 0 h 3302"/>
                  <a:gd name="T46" fmla="*/ 0 w 3741"/>
                  <a:gd name="T47" fmla="*/ 0 h 3302"/>
                  <a:gd name="T48" fmla="*/ 0 w 3741"/>
                  <a:gd name="T49" fmla="*/ 0 h 3302"/>
                  <a:gd name="T50" fmla="*/ 0 w 3741"/>
                  <a:gd name="T51" fmla="*/ 0 h 3302"/>
                  <a:gd name="T52" fmla="*/ 0 w 3741"/>
                  <a:gd name="T53" fmla="*/ 0 h 3302"/>
                  <a:gd name="T54" fmla="*/ 0 w 3741"/>
                  <a:gd name="T55" fmla="*/ 0 h 3302"/>
                  <a:gd name="T56" fmla="*/ 0 w 3741"/>
                  <a:gd name="T57" fmla="*/ 0 h 3302"/>
                  <a:gd name="T58" fmla="*/ 0 w 3741"/>
                  <a:gd name="T59" fmla="*/ 0 h 3302"/>
                  <a:gd name="T60" fmla="*/ 0 w 3741"/>
                  <a:gd name="T61" fmla="*/ 0 h 3302"/>
                  <a:gd name="T62" fmla="*/ 0 w 3741"/>
                  <a:gd name="T63" fmla="*/ 0 h 3302"/>
                  <a:gd name="T64" fmla="*/ 0 w 3741"/>
                  <a:gd name="T65" fmla="*/ 0 h 3302"/>
                  <a:gd name="T66" fmla="*/ 0 w 3741"/>
                  <a:gd name="T67" fmla="*/ 0 h 3302"/>
                  <a:gd name="T68" fmla="*/ 0 w 3741"/>
                  <a:gd name="T69" fmla="*/ 0 h 3302"/>
                  <a:gd name="T70" fmla="*/ 0 w 3741"/>
                  <a:gd name="T71" fmla="*/ 0 h 330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3741"/>
                  <a:gd name="T109" fmla="*/ 0 h 3302"/>
                  <a:gd name="T110" fmla="*/ 3741 w 3741"/>
                  <a:gd name="T111" fmla="*/ 3302 h 3302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3741" h="3302">
                    <a:moveTo>
                      <a:pt x="2189" y="2655"/>
                    </a:moveTo>
                    <a:lnTo>
                      <a:pt x="2199" y="2833"/>
                    </a:lnTo>
                    <a:lnTo>
                      <a:pt x="1998" y="2958"/>
                    </a:lnTo>
                    <a:lnTo>
                      <a:pt x="1893" y="2944"/>
                    </a:lnTo>
                    <a:lnTo>
                      <a:pt x="1817" y="3048"/>
                    </a:lnTo>
                    <a:lnTo>
                      <a:pt x="1862" y="3175"/>
                    </a:lnTo>
                    <a:lnTo>
                      <a:pt x="1796" y="3302"/>
                    </a:lnTo>
                    <a:lnTo>
                      <a:pt x="1238" y="3252"/>
                    </a:lnTo>
                    <a:lnTo>
                      <a:pt x="1109" y="3012"/>
                    </a:lnTo>
                    <a:lnTo>
                      <a:pt x="952" y="2958"/>
                    </a:lnTo>
                    <a:lnTo>
                      <a:pt x="667" y="2973"/>
                    </a:lnTo>
                    <a:lnTo>
                      <a:pt x="589" y="2821"/>
                    </a:lnTo>
                    <a:lnTo>
                      <a:pt x="216" y="3022"/>
                    </a:lnTo>
                    <a:lnTo>
                      <a:pt x="0" y="2645"/>
                    </a:lnTo>
                    <a:lnTo>
                      <a:pt x="156" y="2517"/>
                    </a:lnTo>
                    <a:lnTo>
                      <a:pt x="275" y="2341"/>
                    </a:lnTo>
                    <a:lnTo>
                      <a:pt x="234" y="2228"/>
                    </a:lnTo>
                    <a:lnTo>
                      <a:pt x="285" y="2079"/>
                    </a:lnTo>
                    <a:lnTo>
                      <a:pt x="596" y="1889"/>
                    </a:lnTo>
                    <a:lnTo>
                      <a:pt x="930" y="1347"/>
                    </a:lnTo>
                    <a:lnTo>
                      <a:pt x="1156" y="581"/>
                    </a:lnTo>
                    <a:lnTo>
                      <a:pt x="1481" y="214"/>
                    </a:lnTo>
                    <a:lnTo>
                      <a:pt x="1706" y="47"/>
                    </a:lnTo>
                    <a:lnTo>
                      <a:pt x="2176" y="0"/>
                    </a:lnTo>
                    <a:lnTo>
                      <a:pt x="2706" y="99"/>
                    </a:lnTo>
                    <a:lnTo>
                      <a:pt x="3090" y="355"/>
                    </a:lnTo>
                    <a:lnTo>
                      <a:pt x="3461" y="554"/>
                    </a:lnTo>
                    <a:lnTo>
                      <a:pt x="3610" y="706"/>
                    </a:lnTo>
                    <a:lnTo>
                      <a:pt x="3710" y="872"/>
                    </a:lnTo>
                    <a:lnTo>
                      <a:pt x="3741" y="1032"/>
                    </a:lnTo>
                    <a:lnTo>
                      <a:pt x="3741" y="1287"/>
                    </a:lnTo>
                    <a:lnTo>
                      <a:pt x="3618" y="1460"/>
                    </a:lnTo>
                    <a:lnTo>
                      <a:pt x="3499" y="1523"/>
                    </a:lnTo>
                    <a:lnTo>
                      <a:pt x="3495" y="1460"/>
                    </a:lnTo>
                    <a:lnTo>
                      <a:pt x="2982" y="1626"/>
                    </a:lnTo>
                    <a:lnTo>
                      <a:pt x="2189" y="2655"/>
                    </a:lnTo>
                    <a:close/>
                  </a:path>
                </a:pathLst>
              </a:custGeom>
              <a:solidFill>
                <a:srgbClr val="FFEA00"/>
              </a:solidFill>
              <a:ln w="0">
                <a:solidFill>
                  <a:srgbClr val="FFEA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7" name="Freeform 51"/>
              <p:cNvSpPr>
                <a:spLocks/>
              </p:cNvSpPr>
              <p:nvPr/>
            </p:nvSpPr>
            <p:spPr bwMode="auto">
              <a:xfrm>
                <a:off x="1132" y="2528"/>
                <a:ext cx="93" cy="89"/>
              </a:xfrm>
              <a:custGeom>
                <a:avLst/>
                <a:gdLst>
                  <a:gd name="T0" fmla="*/ 0 w 1663"/>
                  <a:gd name="T1" fmla="*/ 0 h 1604"/>
                  <a:gd name="T2" fmla="*/ 0 w 1663"/>
                  <a:gd name="T3" fmla="*/ 0 h 1604"/>
                  <a:gd name="T4" fmla="*/ 0 w 1663"/>
                  <a:gd name="T5" fmla="*/ 0 h 1604"/>
                  <a:gd name="T6" fmla="*/ 0 w 1663"/>
                  <a:gd name="T7" fmla="*/ 0 h 1604"/>
                  <a:gd name="T8" fmla="*/ 0 w 1663"/>
                  <a:gd name="T9" fmla="*/ 0 h 1604"/>
                  <a:gd name="T10" fmla="*/ 0 w 1663"/>
                  <a:gd name="T11" fmla="*/ 0 h 1604"/>
                  <a:gd name="T12" fmla="*/ 0 w 1663"/>
                  <a:gd name="T13" fmla="*/ 0 h 1604"/>
                  <a:gd name="T14" fmla="*/ 0 w 1663"/>
                  <a:gd name="T15" fmla="*/ 0 h 1604"/>
                  <a:gd name="T16" fmla="*/ 0 w 1663"/>
                  <a:gd name="T17" fmla="*/ 0 h 1604"/>
                  <a:gd name="T18" fmla="*/ 0 w 1663"/>
                  <a:gd name="T19" fmla="*/ 0 h 1604"/>
                  <a:gd name="T20" fmla="*/ 0 w 1663"/>
                  <a:gd name="T21" fmla="*/ 0 h 1604"/>
                  <a:gd name="T22" fmla="*/ 0 w 1663"/>
                  <a:gd name="T23" fmla="*/ 0 h 1604"/>
                  <a:gd name="T24" fmla="*/ 0 w 1663"/>
                  <a:gd name="T25" fmla="*/ 0 h 1604"/>
                  <a:gd name="T26" fmla="*/ 0 w 1663"/>
                  <a:gd name="T27" fmla="*/ 0 h 1604"/>
                  <a:gd name="T28" fmla="*/ 0 w 1663"/>
                  <a:gd name="T29" fmla="*/ 0 h 1604"/>
                  <a:gd name="T30" fmla="*/ 0 w 1663"/>
                  <a:gd name="T31" fmla="*/ 0 h 1604"/>
                  <a:gd name="T32" fmla="*/ 0 w 1663"/>
                  <a:gd name="T33" fmla="*/ 0 h 1604"/>
                  <a:gd name="T34" fmla="*/ 0 w 1663"/>
                  <a:gd name="T35" fmla="*/ 0 h 1604"/>
                  <a:gd name="T36" fmla="*/ 0 w 1663"/>
                  <a:gd name="T37" fmla="*/ 0 h 1604"/>
                  <a:gd name="T38" fmla="*/ 0 w 1663"/>
                  <a:gd name="T39" fmla="*/ 0 h 1604"/>
                  <a:gd name="T40" fmla="*/ 0 w 1663"/>
                  <a:gd name="T41" fmla="*/ 0 h 1604"/>
                  <a:gd name="T42" fmla="*/ 0 w 1663"/>
                  <a:gd name="T43" fmla="*/ 0 h 1604"/>
                  <a:gd name="T44" fmla="*/ 0 w 1663"/>
                  <a:gd name="T45" fmla="*/ 0 h 1604"/>
                  <a:gd name="T46" fmla="*/ 0 w 1663"/>
                  <a:gd name="T47" fmla="*/ 0 h 1604"/>
                  <a:gd name="T48" fmla="*/ 0 w 1663"/>
                  <a:gd name="T49" fmla="*/ 0 h 1604"/>
                  <a:gd name="T50" fmla="*/ 0 w 1663"/>
                  <a:gd name="T51" fmla="*/ 0 h 1604"/>
                  <a:gd name="T52" fmla="*/ 0 w 1663"/>
                  <a:gd name="T53" fmla="*/ 0 h 1604"/>
                  <a:gd name="T54" fmla="*/ 0 w 1663"/>
                  <a:gd name="T55" fmla="*/ 0 h 1604"/>
                  <a:gd name="T56" fmla="*/ 0 w 1663"/>
                  <a:gd name="T57" fmla="*/ 0 h 1604"/>
                  <a:gd name="T58" fmla="*/ 0 w 1663"/>
                  <a:gd name="T59" fmla="*/ 0 h 1604"/>
                  <a:gd name="T60" fmla="*/ 0 w 1663"/>
                  <a:gd name="T61" fmla="*/ 0 h 1604"/>
                  <a:gd name="T62" fmla="*/ 0 w 1663"/>
                  <a:gd name="T63" fmla="*/ 0 h 1604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w 1663"/>
                  <a:gd name="T97" fmla="*/ 0 h 1604"/>
                  <a:gd name="T98" fmla="*/ 1663 w 1663"/>
                  <a:gd name="T99" fmla="*/ 1604 h 1604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T96" t="T97" r="T98" b="T99"/>
                <a:pathLst>
                  <a:path w="1663" h="1604">
                    <a:moveTo>
                      <a:pt x="209" y="11"/>
                    </a:moveTo>
                    <a:lnTo>
                      <a:pt x="78" y="113"/>
                    </a:lnTo>
                    <a:lnTo>
                      <a:pt x="64" y="201"/>
                    </a:lnTo>
                    <a:lnTo>
                      <a:pt x="107" y="471"/>
                    </a:lnTo>
                    <a:lnTo>
                      <a:pt x="0" y="702"/>
                    </a:lnTo>
                    <a:lnTo>
                      <a:pt x="156" y="984"/>
                    </a:lnTo>
                    <a:lnTo>
                      <a:pt x="201" y="1273"/>
                    </a:lnTo>
                    <a:lnTo>
                      <a:pt x="209" y="1604"/>
                    </a:lnTo>
                    <a:lnTo>
                      <a:pt x="327" y="1311"/>
                    </a:lnTo>
                    <a:lnTo>
                      <a:pt x="446" y="1311"/>
                    </a:lnTo>
                    <a:lnTo>
                      <a:pt x="765" y="1581"/>
                    </a:lnTo>
                    <a:lnTo>
                      <a:pt x="871" y="1581"/>
                    </a:lnTo>
                    <a:lnTo>
                      <a:pt x="976" y="1538"/>
                    </a:lnTo>
                    <a:lnTo>
                      <a:pt x="1000" y="1444"/>
                    </a:lnTo>
                    <a:lnTo>
                      <a:pt x="996" y="1317"/>
                    </a:lnTo>
                    <a:lnTo>
                      <a:pt x="1041" y="1224"/>
                    </a:lnTo>
                    <a:lnTo>
                      <a:pt x="1193" y="1158"/>
                    </a:lnTo>
                    <a:lnTo>
                      <a:pt x="1266" y="1015"/>
                    </a:lnTo>
                    <a:lnTo>
                      <a:pt x="1487" y="984"/>
                    </a:lnTo>
                    <a:lnTo>
                      <a:pt x="1501" y="943"/>
                    </a:lnTo>
                    <a:lnTo>
                      <a:pt x="1391" y="524"/>
                    </a:lnTo>
                    <a:lnTo>
                      <a:pt x="1594" y="403"/>
                    </a:lnTo>
                    <a:lnTo>
                      <a:pt x="1663" y="201"/>
                    </a:lnTo>
                    <a:lnTo>
                      <a:pt x="1530" y="201"/>
                    </a:lnTo>
                    <a:lnTo>
                      <a:pt x="1446" y="140"/>
                    </a:lnTo>
                    <a:lnTo>
                      <a:pt x="1380" y="230"/>
                    </a:lnTo>
                    <a:lnTo>
                      <a:pt x="1327" y="154"/>
                    </a:lnTo>
                    <a:lnTo>
                      <a:pt x="1205" y="263"/>
                    </a:lnTo>
                    <a:lnTo>
                      <a:pt x="1097" y="95"/>
                    </a:lnTo>
                    <a:lnTo>
                      <a:pt x="853" y="154"/>
                    </a:lnTo>
                    <a:lnTo>
                      <a:pt x="292" y="0"/>
                    </a:lnTo>
                    <a:lnTo>
                      <a:pt x="209" y="11"/>
                    </a:lnTo>
                    <a:close/>
                  </a:path>
                </a:pathLst>
              </a:custGeom>
              <a:solidFill>
                <a:srgbClr val="FFC98E"/>
              </a:solidFill>
              <a:ln w="0">
                <a:solidFill>
                  <a:srgbClr val="FFC98E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8" name="Freeform 52"/>
              <p:cNvSpPr>
                <a:spLocks/>
              </p:cNvSpPr>
              <p:nvPr/>
            </p:nvSpPr>
            <p:spPr bwMode="auto">
              <a:xfrm>
                <a:off x="1138" y="2563"/>
                <a:ext cx="10" cy="7"/>
              </a:xfrm>
              <a:custGeom>
                <a:avLst/>
                <a:gdLst>
                  <a:gd name="T0" fmla="*/ 0 w 173"/>
                  <a:gd name="T1" fmla="*/ 0 h 141"/>
                  <a:gd name="T2" fmla="*/ 0 w 173"/>
                  <a:gd name="T3" fmla="*/ 0 h 141"/>
                  <a:gd name="T4" fmla="*/ 0 w 173"/>
                  <a:gd name="T5" fmla="*/ 0 h 141"/>
                  <a:gd name="T6" fmla="*/ 0 w 173"/>
                  <a:gd name="T7" fmla="*/ 0 h 141"/>
                  <a:gd name="T8" fmla="*/ 0 w 173"/>
                  <a:gd name="T9" fmla="*/ 0 h 141"/>
                  <a:gd name="T10" fmla="*/ 0 w 173"/>
                  <a:gd name="T11" fmla="*/ 0 h 141"/>
                  <a:gd name="T12" fmla="*/ 0 w 173"/>
                  <a:gd name="T13" fmla="*/ 0 h 141"/>
                  <a:gd name="T14" fmla="*/ 0 w 173"/>
                  <a:gd name="T15" fmla="*/ 0 h 14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3"/>
                  <a:gd name="T25" fmla="*/ 0 h 141"/>
                  <a:gd name="T26" fmla="*/ 173 w 173"/>
                  <a:gd name="T27" fmla="*/ 141 h 14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3" h="141">
                    <a:moveTo>
                      <a:pt x="55" y="14"/>
                    </a:moveTo>
                    <a:lnTo>
                      <a:pt x="125" y="0"/>
                    </a:lnTo>
                    <a:lnTo>
                      <a:pt x="173" y="29"/>
                    </a:lnTo>
                    <a:lnTo>
                      <a:pt x="161" y="82"/>
                    </a:lnTo>
                    <a:lnTo>
                      <a:pt x="110" y="135"/>
                    </a:lnTo>
                    <a:lnTo>
                      <a:pt x="41" y="141"/>
                    </a:lnTo>
                    <a:lnTo>
                      <a:pt x="0" y="82"/>
                    </a:lnTo>
                    <a:lnTo>
                      <a:pt x="55" y="14"/>
                    </a:lnTo>
                    <a:close/>
                  </a:path>
                </a:pathLst>
              </a:custGeom>
              <a:solidFill>
                <a:srgbClr val="FFEA00"/>
              </a:solidFill>
              <a:ln w="0">
                <a:solidFill>
                  <a:srgbClr val="FFEA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69" name="Freeform 53"/>
              <p:cNvSpPr>
                <a:spLocks/>
              </p:cNvSpPr>
              <p:nvPr/>
            </p:nvSpPr>
            <p:spPr bwMode="auto">
              <a:xfrm>
                <a:off x="1351" y="2749"/>
                <a:ext cx="72" cy="81"/>
              </a:xfrm>
              <a:custGeom>
                <a:avLst/>
                <a:gdLst>
                  <a:gd name="T0" fmla="*/ 0 w 1284"/>
                  <a:gd name="T1" fmla="*/ 0 h 1474"/>
                  <a:gd name="T2" fmla="*/ 0 w 1284"/>
                  <a:gd name="T3" fmla="*/ 0 h 1474"/>
                  <a:gd name="T4" fmla="*/ 0 w 1284"/>
                  <a:gd name="T5" fmla="*/ 0 h 1474"/>
                  <a:gd name="T6" fmla="*/ 0 w 1284"/>
                  <a:gd name="T7" fmla="*/ 0 h 1474"/>
                  <a:gd name="T8" fmla="*/ 0 w 1284"/>
                  <a:gd name="T9" fmla="*/ 0 h 1474"/>
                  <a:gd name="T10" fmla="*/ 0 w 1284"/>
                  <a:gd name="T11" fmla="*/ 0 h 1474"/>
                  <a:gd name="T12" fmla="*/ 0 w 1284"/>
                  <a:gd name="T13" fmla="*/ 0 h 1474"/>
                  <a:gd name="T14" fmla="*/ 0 w 1284"/>
                  <a:gd name="T15" fmla="*/ 0 h 1474"/>
                  <a:gd name="T16" fmla="*/ 0 w 1284"/>
                  <a:gd name="T17" fmla="*/ 0 h 1474"/>
                  <a:gd name="T18" fmla="*/ 0 w 1284"/>
                  <a:gd name="T19" fmla="*/ 0 h 1474"/>
                  <a:gd name="T20" fmla="*/ 0 w 1284"/>
                  <a:gd name="T21" fmla="*/ 0 h 1474"/>
                  <a:gd name="T22" fmla="*/ 0 w 1284"/>
                  <a:gd name="T23" fmla="*/ 0 h 1474"/>
                  <a:gd name="T24" fmla="*/ 0 w 1284"/>
                  <a:gd name="T25" fmla="*/ 0 h 1474"/>
                  <a:gd name="T26" fmla="*/ 0 w 1284"/>
                  <a:gd name="T27" fmla="*/ 0 h 147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284"/>
                  <a:gd name="T43" fmla="*/ 0 h 1474"/>
                  <a:gd name="T44" fmla="*/ 1284 w 1284"/>
                  <a:gd name="T45" fmla="*/ 1474 h 147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284" h="1474">
                    <a:moveTo>
                      <a:pt x="0" y="712"/>
                    </a:moveTo>
                    <a:lnTo>
                      <a:pt x="164" y="1474"/>
                    </a:lnTo>
                    <a:lnTo>
                      <a:pt x="636" y="1474"/>
                    </a:lnTo>
                    <a:lnTo>
                      <a:pt x="781" y="1349"/>
                    </a:lnTo>
                    <a:lnTo>
                      <a:pt x="1124" y="1315"/>
                    </a:lnTo>
                    <a:lnTo>
                      <a:pt x="1184" y="1228"/>
                    </a:lnTo>
                    <a:lnTo>
                      <a:pt x="1284" y="749"/>
                    </a:lnTo>
                    <a:lnTo>
                      <a:pt x="1090" y="452"/>
                    </a:lnTo>
                    <a:lnTo>
                      <a:pt x="854" y="354"/>
                    </a:lnTo>
                    <a:lnTo>
                      <a:pt x="597" y="234"/>
                    </a:lnTo>
                    <a:lnTo>
                      <a:pt x="509" y="0"/>
                    </a:lnTo>
                    <a:lnTo>
                      <a:pt x="369" y="23"/>
                    </a:lnTo>
                    <a:lnTo>
                      <a:pt x="291" y="313"/>
                    </a:lnTo>
                    <a:lnTo>
                      <a:pt x="0" y="712"/>
                    </a:lnTo>
                    <a:close/>
                  </a:path>
                </a:pathLst>
              </a:custGeom>
              <a:solidFill>
                <a:srgbClr val="FFEA00"/>
              </a:solidFill>
              <a:ln w="0">
                <a:solidFill>
                  <a:srgbClr val="FFEA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0" name="Freeform 54"/>
              <p:cNvSpPr>
                <a:spLocks/>
              </p:cNvSpPr>
              <p:nvPr/>
            </p:nvSpPr>
            <p:spPr bwMode="auto">
              <a:xfrm>
                <a:off x="1172" y="2460"/>
                <a:ext cx="54" cy="36"/>
              </a:xfrm>
              <a:custGeom>
                <a:avLst/>
                <a:gdLst>
                  <a:gd name="T0" fmla="*/ 0 w 963"/>
                  <a:gd name="T1" fmla="*/ 0 h 637"/>
                  <a:gd name="T2" fmla="*/ 0 w 963"/>
                  <a:gd name="T3" fmla="*/ 0 h 637"/>
                  <a:gd name="T4" fmla="*/ 0 w 963"/>
                  <a:gd name="T5" fmla="*/ 0 h 637"/>
                  <a:gd name="T6" fmla="*/ 0 w 963"/>
                  <a:gd name="T7" fmla="*/ 0 h 637"/>
                  <a:gd name="T8" fmla="*/ 0 w 963"/>
                  <a:gd name="T9" fmla="*/ 0 h 637"/>
                  <a:gd name="T10" fmla="*/ 0 w 963"/>
                  <a:gd name="T11" fmla="*/ 0 h 637"/>
                  <a:gd name="T12" fmla="*/ 0 w 963"/>
                  <a:gd name="T13" fmla="*/ 0 h 637"/>
                  <a:gd name="T14" fmla="*/ 0 w 963"/>
                  <a:gd name="T15" fmla="*/ 0 h 637"/>
                  <a:gd name="T16" fmla="*/ 0 w 963"/>
                  <a:gd name="T17" fmla="*/ 0 h 637"/>
                  <a:gd name="T18" fmla="*/ 0 w 963"/>
                  <a:gd name="T19" fmla="*/ 0 h 637"/>
                  <a:gd name="T20" fmla="*/ 0 w 963"/>
                  <a:gd name="T21" fmla="*/ 0 h 637"/>
                  <a:gd name="T22" fmla="*/ 0 w 963"/>
                  <a:gd name="T23" fmla="*/ 0 h 637"/>
                  <a:gd name="T24" fmla="*/ 0 w 963"/>
                  <a:gd name="T25" fmla="*/ 0 h 637"/>
                  <a:gd name="T26" fmla="*/ 0 w 963"/>
                  <a:gd name="T27" fmla="*/ 0 h 637"/>
                  <a:gd name="T28" fmla="*/ 0 w 963"/>
                  <a:gd name="T29" fmla="*/ 0 h 637"/>
                  <a:gd name="T30" fmla="*/ 0 w 963"/>
                  <a:gd name="T31" fmla="*/ 0 h 637"/>
                  <a:gd name="T32" fmla="*/ 0 w 963"/>
                  <a:gd name="T33" fmla="*/ 0 h 637"/>
                  <a:gd name="T34" fmla="*/ 0 w 963"/>
                  <a:gd name="T35" fmla="*/ 0 h 637"/>
                  <a:gd name="T36" fmla="*/ 0 w 963"/>
                  <a:gd name="T37" fmla="*/ 0 h 637"/>
                  <a:gd name="T38" fmla="*/ 0 w 963"/>
                  <a:gd name="T39" fmla="*/ 0 h 637"/>
                  <a:gd name="T40" fmla="*/ 0 w 963"/>
                  <a:gd name="T41" fmla="*/ 0 h 637"/>
                  <a:gd name="T42" fmla="*/ 0 w 963"/>
                  <a:gd name="T43" fmla="*/ 0 h 637"/>
                  <a:gd name="T44" fmla="*/ 0 w 963"/>
                  <a:gd name="T45" fmla="*/ 0 h 637"/>
                  <a:gd name="T46" fmla="*/ 0 w 963"/>
                  <a:gd name="T47" fmla="*/ 0 h 637"/>
                  <a:gd name="T48" fmla="*/ 0 w 963"/>
                  <a:gd name="T49" fmla="*/ 0 h 637"/>
                  <a:gd name="T50" fmla="*/ 0 w 963"/>
                  <a:gd name="T51" fmla="*/ 0 h 637"/>
                  <a:gd name="T52" fmla="*/ 0 w 963"/>
                  <a:gd name="T53" fmla="*/ 0 h 637"/>
                  <a:gd name="T54" fmla="*/ 0 w 963"/>
                  <a:gd name="T55" fmla="*/ 0 h 637"/>
                  <a:gd name="T56" fmla="*/ 0 w 963"/>
                  <a:gd name="T57" fmla="*/ 0 h 637"/>
                  <a:gd name="T58" fmla="*/ 0 w 963"/>
                  <a:gd name="T59" fmla="*/ 0 h 637"/>
                  <a:gd name="T60" fmla="*/ 0 w 963"/>
                  <a:gd name="T61" fmla="*/ 0 h 637"/>
                  <a:gd name="T62" fmla="*/ 0 w 963"/>
                  <a:gd name="T63" fmla="*/ 0 h 637"/>
                  <a:gd name="T64" fmla="*/ 0 w 963"/>
                  <a:gd name="T65" fmla="*/ 0 h 637"/>
                  <a:gd name="T66" fmla="*/ 0 w 963"/>
                  <a:gd name="T67" fmla="*/ 0 h 63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963"/>
                  <a:gd name="T103" fmla="*/ 0 h 637"/>
                  <a:gd name="T104" fmla="*/ 963 w 963"/>
                  <a:gd name="T105" fmla="*/ 637 h 637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963" h="637">
                    <a:moveTo>
                      <a:pt x="963" y="464"/>
                    </a:moveTo>
                    <a:lnTo>
                      <a:pt x="834" y="401"/>
                    </a:lnTo>
                    <a:lnTo>
                      <a:pt x="877" y="464"/>
                    </a:lnTo>
                    <a:lnTo>
                      <a:pt x="784" y="507"/>
                    </a:lnTo>
                    <a:lnTo>
                      <a:pt x="694" y="596"/>
                    </a:lnTo>
                    <a:lnTo>
                      <a:pt x="663" y="568"/>
                    </a:lnTo>
                    <a:lnTo>
                      <a:pt x="466" y="637"/>
                    </a:lnTo>
                    <a:lnTo>
                      <a:pt x="706" y="507"/>
                    </a:lnTo>
                    <a:lnTo>
                      <a:pt x="614" y="464"/>
                    </a:lnTo>
                    <a:lnTo>
                      <a:pt x="784" y="429"/>
                    </a:lnTo>
                    <a:lnTo>
                      <a:pt x="631" y="296"/>
                    </a:lnTo>
                    <a:lnTo>
                      <a:pt x="421" y="366"/>
                    </a:lnTo>
                    <a:lnTo>
                      <a:pt x="515" y="415"/>
                    </a:lnTo>
                    <a:lnTo>
                      <a:pt x="521" y="493"/>
                    </a:lnTo>
                    <a:lnTo>
                      <a:pt x="320" y="529"/>
                    </a:lnTo>
                    <a:lnTo>
                      <a:pt x="396" y="568"/>
                    </a:lnTo>
                    <a:lnTo>
                      <a:pt x="185" y="582"/>
                    </a:lnTo>
                    <a:lnTo>
                      <a:pt x="103" y="479"/>
                    </a:lnTo>
                    <a:lnTo>
                      <a:pt x="173" y="464"/>
                    </a:lnTo>
                    <a:lnTo>
                      <a:pt x="103" y="347"/>
                    </a:lnTo>
                    <a:lnTo>
                      <a:pt x="263" y="452"/>
                    </a:lnTo>
                    <a:lnTo>
                      <a:pt x="433" y="464"/>
                    </a:lnTo>
                    <a:lnTo>
                      <a:pt x="273" y="347"/>
                    </a:lnTo>
                    <a:lnTo>
                      <a:pt x="443" y="296"/>
                    </a:lnTo>
                    <a:lnTo>
                      <a:pt x="355" y="259"/>
                    </a:lnTo>
                    <a:lnTo>
                      <a:pt x="515" y="222"/>
                    </a:lnTo>
                    <a:lnTo>
                      <a:pt x="294" y="143"/>
                    </a:lnTo>
                    <a:lnTo>
                      <a:pt x="226" y="56"/>
                    </a:lnTo>
                    <a:lnTo>
                      <a:pt x="0" y="0"/>
                    </a:lnTo>
                    <a:lnTo>
                      <a:pt x="240" y="30"/>
                    </a:lnTo>
                    <a:lnTo>
                      <a:pt x="480" y="108"/>
                    </a:lnTo>
                    <a:lnTo>
                      <a:pt x="651" y="259"/>
                    </a:lnTo>
                    <a:lnTo>
                      <a:pt x="801" y="366"/>
                    </a:lnTo>
                    <a:lnTo>
                      <a:pt x="963" y="46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1" name="Freeform 55"/>
              <p:cNvSpPr>
                <a:spLocks/>
              </p:cNvSpPr>
              <p:nvPr/>
            </p:nvSpPr>
            <p:spPr bwMode="auto">
              <a:xfrm>
                <a:off x="1198" y="2492"/>
                <a:ext cx="29" cy="38"/>
              </a:xfrm>
              <a:custGeom>
                <a:avLst/>
                <a:gdLst>
                  <a:gd name="T0" fmla="*/ 0 w 522"/>
                  <a:gd name="T1" fmla="*/ 0 h 685"/>
                  <a:gd name="T2" fmla="*/ 0 w 522"/>
                  <a:gd name="T3" fmla="*/ 0 h 685"/>
                  <a:gd name="T4" fmla="*/ 0 w 522"/>
                  <a:gd name="T5" fmla="*/ 0 h 685"/>
                  <a:gd name="T6" fmla="*/ 0 w 522"/>
                  <a:gd name="T7" fmla="*/ 0 h 685"/>
                  <a:gd name="T8" fmla="*/ 0 w 522"/>
                  <a:gd name="T9" fmla="*/ 0 h 685"/>
                  <a:gd name="T10" fmla="*/ 0 w 522"/>
                  <a:gd name="T11" fmla="*/ 0 h 685"/>
                  <a:gd name="T12" fmla="*/ 0 w 522"/>
                  <a:gd name="T13" fmla="*/ 0 h 685"/>
                  <a:gd name="T14" fmla="*/ 0 w 522"/>
                  <a:gd name="T15" fmla="*/ 0 h 685"/>
                  <a:gd name="T16" fmla="*/ 0 w 522"/>
                  <a:gd name="T17" fmla="*/ 0 h 685"/>
                  <a:gd name="T18" fmla="*/ 0 w 522"/>
                  <a:gd name="T19" fmla="*/ 0 h 685"/>
                  <a:gd name="T20" fmla="*/ 0 w 522"/>
                  <a:gd name="T21" fmla="*/ 0 h 685"/>
                  <a:gd name="T22" fmla="*/ 0 w 522"/>
                  <a:gd name="T23" fmla="*/ 0 h 685"/>
                  <a:gd name="T24" fmla="*/ 0 w 522"/>
                  <a:gd name="T25" fmla="*/ 0 h 685"/>
                  <a:gd name="T26" fmla="*/ 0 w 522"/>
                  <a:gd name="T27" fmla="*/ 0 h 685"/>
                  <a:gd name="T28" fmla="*/ 0 w 522"/>
                  <a:gd name="T29" fmla="*/ 0 h 685"/>
                  <a:gd name="T30" fmla="*/ 0 w 522"/>
                  <a:gd name="T31" fmla="*/ 0 h 685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522"/>
                  <a:gd name="T49" fmla="*/ 0 h 685"/>
                  <a:gd name="T50" fmla="*/ 522 w 522"/>
                  <a:gd name="T51" fmla="*/ 685 h 685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522" h="685">
                    <a:moveTo>
                      <a:pt x="370" y="0"/>
                    </a:moveTo>
                    <a:lnTo>
                      <a:pt x="313" y="231"/>
                    </a:lnTo>
                    <a:lnTo>
                      <a:pt x="262" y="155"/>
                    </a:lnTo>
                    <a:lnTo>
                      <a:pt x="198" y="324"/>
                    </a:lnTo>
                    <a:lnTo>
                      <a:pt x="0" y="531"/>
                    </a:lnTo>
                    <a:lnTo>
                      <a:pt x="299" y="324"/>
                    </a:lnTo>
                    <a:lnTo>
                      <a:pt x="340" y="399"/>
                    </a:lnTo>
                    <a:lnTo>
                      <a:pt x="340" y="685"/>
                    </a:lnTo>
                    <a:lnTo>
                      <a:pt x="501" y="480"/>
                    </a:lnTo>
                    <a:lnTo>
                      <a:pt x="522" y="182"/>
                    </a:lnTo>
                    <a:lnTo>
                      <a:pt x="473" y="464"/>
                    </a:lnTo>
                    <a:lnTo>
                      <a:pt x="381" y="544"/>
                    </a:lnTo>
                    <a:lnTo>
                      <a:pt x="381" y="336"/>
                    </a:lnTo>
                    <a:lnTo>
                      <a:pt x="348" y="297"/>
                    </a:lnTo>
                    <a:lnTo>
                      <a:pt x="401" y="92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2" name="Freeform 56"/>
              <p:cNvSpPr>
                <a:spLocks/>
              </p:cNvSpPr>
              <p:nvPr/>
            </p:nvSpPr>
            <p:spPr bwMode="auto">
              <a:xfrm>
                <a:off x="1200" y="2528"/>
                <a:ext cx="10" cy="14"/>
              </a:xfrm>
              <a:custGeom>
                <a:avLst/>
                <a:gdLst>
                  <a:gd name="T0" fmla="*/ 0 w 192"/>
                  <a:gd name="T1" fmla="*/ 0 h 254"/>
                  <a:gd name="T2" fmla="*/ 0 w 192"/>
                  <a:gd name="T3" fmla="*/ 0 h 254"/>
                  <a:gd name="T4" fmla="*/ 0 w 192"/>
                  <a:gd name="T5" fmla="*/ 0 h 254"/>
                  <a:gd name="T6" fmla="*/ 0 w 192"/>
                  <a:gd name="T7" fmla="*/ 0 h 254"/>
                  <a:gd name="T8" fmla="*/ 0 w 192"/>
                  <a:gd name="T9" fmla="*/ 0 h 254"/>
                  <a:gd name="T10" fmla="*/ 0 w 192"/>
                  <a:gd name="T11" fmla="*/ 0 h 254"/>
                  <a:gd name="T12" fmla="*/ 0 w 192"/>
                  <a:gd name="T13" fmla="*/ 0 h 254"/>
                  <a:gd name="T14" fmla="*/ 0 w 192"/>
                  <a:gd name="T15" fmla="*/ 0 h 25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92"/>
                  <a:gd name="T25" fmla="*/ 0 h 254"/>
                  <a:gd name="T26" fmla="*/ 192 w 192"/>
                  <a:gd name="T27" fmla="*/ 254 h 254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92" h="254">
                    <a:moveTo>
                      <a:pt x="130" y="0"/>
                    </a:moveTo>
                    <a:lnTo>
                      <a:pt x="21" y="148"/>
                    </a:lnTo>
                    <a:lnTo>
                      <a:pt x="0" y="254"/>
                    </a:lnTo>
                    <a:lnTo>
                      <a:pt x="130" y="179"/>
                    </a:lnTo>
                    <a:lnTo>
                      <a:pt x="169" y="242"/>
                    </a:lnTo>
                    <a:lnTo>
                      <a:pt x="192" y="101"/>
                    </a:lnTo>
                    <a:lnTo>
                      <a:pt x="130" y="138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3" name="Freeform 57"/>
              <p:cNvSpPr>
                <a:spLocks/>
              </p:cNvSpPr>
              <p:nvPr/>
            </p:nvSpPr>
            <p:spPr bwMode="auto">
              <a:xfrm>
                <a:off x="1216" y="2513"/>
                <a:ext cx="31" cy="30"/>
              </a:xfrm>
              <a:custGeom>
                <a:avLst/>
                <a:gdLst>
                  <a:gd name="T0" fmla="*/ 0 w 552"/>
                  <a:gd name="T1" fmla="*/ 0 h 536"/>
                  <a:gd name="T2" fmla="*/ 0 w 552"/>
                  <a:gd name="T3" fmla="*/ 0 h 536"/>
                  <a:gd name="T4" fmla="*/ 0 w 552"/>
                  <a:gd name="T5" fmla="*/ 0 h 536"/>
                  <a:gd name="T6" fmla="*/ 0 w 552"/>
                  <a:gd name="T7" fmla="*/ 0 h 536"/>
                  <a:gd name="T8" fmla="*/ 0 w 552"/>
                  <a:gd name="T9" fmla="*/ 0 h 536"/>
                  <a:gd name="T10" fmla="*/ 0 w 552"/>
                  <a:gd name="T11" fmla="*/ 0 h 536"/>
                  <a:gd name="T12" fmla="*/ 0 w 552"/>
                  <a:gd name="T13" fmla="*/ 0 h 536"/>
                  <a:gd name="T14" fmla="*/ 0 w 552"/>
                  <a:gd name="T15" fmla="*/ 0 h 536"/>
                  <a:gd name="T16" fmla="*/ 0 w 552"/>
                  <a:gd name="T17" fmla="*/ 0 h 536"/>
                  <a:gd name="T18" fmla="*/ 0 w 552"/>
                  <a:gd name="T19" fmla="*/ 0 h 536"/>
                  <a:gd name="T20" fmla="*/ 0 w 552"/>
                  <a:gd name="T21" fmla="*/ 0 h 536"/>
                  <a:gd name="T22" fmla="*/ 0 w 552"/>
                  <a:gd name="T23" fmla="*/ 0 h 536"/>
                  <a:gd name="T24" fmla="*/ 0 w 552"/>
                  <a:gd name="T25" fmla="*/ 0 h 536"/>
                  <a:gd name="T26" fmla="*/ 0 w 552"/>
                  <a:gd name="T27" fmla="*/ 0 h 536"/>
                  <a:gd name="T28" fmla="*/ 0 w 552"/>
                  <a:gd name="T29" fmla="*/ 0 h 536"/>
                  <a:gd name="T30" fmla="*/ 0 w 552"/>
                  <a:gd name="T31" fmla="*/ 0 h 536"/>
                  <a:gd name="T32" fmla="*/ 0 w 552"/>
                  <a:gd name="T33" fmla="*/ 0 h 536"/>
                  <a:gd name="T34" fmla="*/ 0 w 552"/>
                  <a:gd name="T35" fmla="*/ 0 h 536"/>
                  <a:gd name="T36" fmla="*/ 0 w 552"/>
                  <a:gd name="T37" fmla="*/ 0 h 536"/>
                  <a:gd name="T38" fmla="*/ 0 w 552"/>
                  <a:gd name="T39" fmla="*/ 0 h 536"/>
                  <a:gd name="T40" fmla="*/ 0 w 552"/>
                  <a:gd name="T41" fmla="*/ 0 h 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552"/>
                  <a:gd name="T64" fmla="*/ 0 h 536"/>
                  <a:gd name="T65" fmla="*/ 552 w 552"/>
                  <a:gd name="T66" fmla="*/ 536 h 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552" h="536">
                    <a:moveTo>
                      <a:pt x="0" y="525"/>
                    </a:moveTo>
                    <a:lnTo>
                      <a:pt x="0" y="419"/>
                    </a:lnTo>
                    <a:lnTo>
                      <a:pt x="84" y="372"/>
                    </a:lnTo>
                    <a:lnTo>
                      <a:pt x="84" y="437"/>
                    </a:lnTo>
                    <a:lnTo>
                      <a:pt x="170" y="343"/>
                    </a:lnTo>
                    <a:lnTo>
                      <a:pt x="253" y="179"/>
                    </a:lnTo>
                    <a:lnTo>
                      <a:pt x="211" y="419"/>
                    </a:lnTo>
                    <a:lnTo>
                      <a:pt x="294" y="343"/>
                    </a:lnTo>
                    <a:lnTo>
                      <a:pt x="304" y="409"/>
                    </a:lnTo>
                    <a:lnTo>
                      <a:pt x="351" y="372"/>
                    </a:lnTo>
                    <a:lnTo>
                      <a:pt x="382" y="409"/>
                    </a:lnTo>
                    <a:lnTo>
                      <a:pt x="474" y="308"/>
                    </a:lnTo>
                    <a:lnTo>
                      <a:pt x="517" y="167"/>
                    </a:lnTo>
                    <a:lnTo>
                      <a:pt x="517" y="0"/>
                    </a:lnTo>
                    <a:lnTo>
                      <a:pt x="552" y="154"/>
                    </a:lnTo>
                    <a:lnTo>
                      <a:pt x="517" y="396"/>
                    </a:lnTo>
                    <a:lnTo>
                      <a:pt x="351" y="525"/>
                    </a:lnTo>
                    <a:lnTo>
                      <a:pt x="229" y="536"/>
                    </a:lnTo>
                    <a:lnTo>
                      <a:pt x="253" y="460"/>
                    </a:lnTo>
                    <a:lnTo>
                      <a:pt x="133" y="525"/>
                    </a:lnTo>
                    <a:lnTo>
                      <a:pt x="0" y="52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4" name="Freeform 58"/>
              <p:cNvSpPr>
                <a:spLocks/>
              </p:cNvSpPr>
              <p:nvPr/>
            </p:nvSpPr>
            <p:spPr bwMode="auto">
              <a:xfrm>
                <a:off x="1210" y="2552"/>
                <a:ext cx="6" cy="5"/>
              </a:xfrm>
              <a:custGeom>
                <a:avLst/>
                <a:gdLst>
                  <a:gd name="T0" fmla="*/ 0 w 98"/>
                  <a:gd name="T1" fmla="*/ 0 h 90"/>
                  <a:gd name="T2" fmla="*/ 0 w 98"/>
                  <a:gd name="T3" fmla="*/ 0 h 90"/>
                  <a:gd name="T4" fmla="*/ 0 w 98"/>
                  <a:gd name="T5" fmla="*/ 0 h 90"/>
                  <a:gd name="T6" fmla="*/ 0 w 98"/>
                  <a:gd name="T7" fmla="*/ 0 h 90"/>
                  <a:gd name="T8" fmla="*/ 0 w 98"/>
                  <a:gd name="T9" fmla="*/ 0 h 90"/>
                  <a:gd name="T10" fmla="*/ 0 w 98"/>
                  <a:gd name="T11" fmla="*/ 0 h 9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98"/>
                  <a:gd name="T19" fmla="*/ 0 h 90"/>
                  <a:gd name="T20" fmla="*/ 98 w 98"/>
                  <a:gd name="T21" fmla="*/ 90 h 9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98" h="90">
                    <a:moveTo>
                      <a:pt x="0" y="0"/>
                    </a:moveTo>
                    <a:lnTo>
                      <a:pt x="0" y="90"/>
                    </a:lnTo>
                    <a:lnTo>
                      <a:pt x="39" y="90"/>
                    </a:lnTo>
                    <a:lnTo>
                      <a:pt x="98" y="16"/>
                    </a:lnTo>
                    <a:lnTo>
                      <a:pt x="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5" name="Freeform 59"/>
              <p:cNvSpPr>
                <a:spLocks/>
              </p:cNvSpPr>
              <p:nvPr/>
            </p:nvSpPr>
            <p:spPr bwMode="auto">
              <a:xfrm>
                <a:off x="1201" y="2557"/>
                <a:ext cx="9" cy="11"/>
              </a:xfrm>
              <a:custGeom>
                <a:avLst/>
                <a:gdLst>
                  <a:gd name="T0" fmla="*/ 0 w 159"/>
                  <a:gd name="T1" fmla="*/ 0 h 194"/>
                  <a:gd name="T2" fmla="*/ 0 w 159"/>
                  <a:gd name="T3" fmla="*/ 0 h 194"/>
                  <a:gd name="T4" fmla="*/ 0 w 159"/>
                  <a:gd name="T5" fmla="*/ 0 h 194"/>
                  <a:gd name="T6" fmla="*/ 0 w 159"/>
                  <a:gd name="T7" fmla="*/ 0 h 194"/>
                  <a:gd name="T8" fmla="*/ 0 w 159"/>
                  <a:gd name="T9" fmla="*/ 0 h 194"/>
                  <a:gd name="T10" fmla="*/ 0 w 159"/>
                  <a:gd name="T11" fmla="*/ 0 h 19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59"/>
                  <a:gd name="T19" fmla="*/ 0 h 194"/>
                  <a:gd name="T20" fmla="*/ 159 w 159"/>
                  <a:gd name="T21" fmla="*/ 194 h 19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59" h="194">
                    <a:moveTo>
                      <a:pt x="159" y="0"/>
                    </a:moveTo>
                    <a:lnTo>
                      <a:pt x="159" y="69"/>
                    </a:lnTo>
                    <a:lnTo>
                      <a:pt x="116" y="69"/>
                    </a:lnTo>
                    <a:lnTo>
                      <a:pt x="0" y="194"/>
                    </a:lnTo>
                    <a:lnTo>
                      <a:pt x="0" y="0"/>
                    </a:lnTo>
                    <a:lnTo>
                      <a:pt x="1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6" name="Freeform 60"/>
              <p:cNvSpPr>
                <a:spLocks/>
              </p:cNvSpPr>
              <p:nvPr/>
            </p:nvSpPr>
            <p:spPr bwMode="auto">
              <a:xfrm>
                <a:off x="1195" y="2567"/>
                <a:ext cx="8" cy="8"/>
              </a:xfrm>
              <a:custGeom>
                <a:avLst/>
                <a:gdLst>
                  <a:gd name="T0" fmla="*/ 0 w 143"/>
                  <a:gd name="T1" fmla="*/ 0 h 142"/>
                  <a:gd name="T2" fmla="*/ 0 w 143"/>
                  <a:gd name="T3" fmla="*/ 0 h 142"/>
                  <a:gd name="T4" fmla="*/ 0 w 143"/>
                  <a:gd name="T5" fmla="*/ 0 h 142"/>
                  <a:gd name="T6" fmla="*/ 0 w 143"/>
                  <a:gd name="T7" fmla="*/ 0 h 142"/>
                  <a:gd name="T8" fmla="*/ 0 w 143"/>
                  <a:gd name="T9" fmla="*/ 0 h 1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3"/>
                  <a:gd name="T16" fmla="*/ 0 h 142"/>
                  <a:gd name="T17" fmla="*/ 143 w 143"/>
                  <a:gd name="T18" fmla="*/ 142 h 1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3" h="142">
                    <a:moveTo>
                      <a:pt x="113" y="0"/>
                    </a:moveTo>
                    <a:lnTo>
                      <a:pt x="0" y="142"/>
                    </a:lnTo>
                    <a:lnTo>
                      <a:pt x="113" y="142"/>
                    </a:lnTo>
                    <a:lnTo>
                      <a:pt x="143" y="51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7" name="Freeform 61"/>
              <p:cNvSpPr>
                <a:spLocks/>
              </p:cNvSpPr>
              <p:nvPr/>
            </p:nvSpPr>
            <p:spPr bwMode="auto">
              <a:xfrm>
                <a:off x="1191" y="2583"/>
                <a:ext cx="24" cy="14"/>
              </a:xfrm>
              <a:custGeom>
                <a:avLst/>
                <a:gdLst>
                  <a:gd name="T0" fmla="*/ 0 w 433"/>
                  <a:gd name="T1" fmla="*/ 0 h 244"/>
                  <a:gd name="T2" fmla="*/ 0 w 433"/>
                  <a:gd name="T3" fmla="*/ 0 h 244"/>
                  <a:gd name="T4" fmla="*/ 0 w 433"/>
                  <a:gd name="T5" fmla="*/ 0 h 244"/>
                  <a:gd name="T6" fmla="*/ 0 w 433"/>
                  <a:gd name="T7" fmla="*/ 0 h 244"/>
                  <a:gd name="T8" fmla="*/ 0 w 433"/>
                  <a:gd name="T9" fmla="*/ 0 h 244"/>
                  <a:gd name="T10" fmla="*/ 0 w 433"/>
                  <a:gd name="T11" fmla="*/ 0 h 244"/>
                  <a:gd name="T12" fmla="*/ 0 w 433"/>
                  <a:gd name="T13" fmla="*/ 0 h 244"/>
                  <a:gd name="T14" fmla="*/ 0 w 433"/>
                  <a:gd name="T15" fmla="*/ 0 h 244"/>
                  <a:gd name="T16" fmla="*/ 0 w 433"/>
                  <a:gd name="T17" fmla="*/ 0 h 24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33"/>
                  <a:gd name="T28" fmla="*/ 0 h 244"/>
                  <a:gd name="T29" fmla="*/ 433 w 433"/>
                  <a:gd name="T30" fmla="*/ 244 h 24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33" h="244">
                    <a:moveTo>
                      <a:pt x="212" y="0"/>
                    </a:moveTo>
                    <a:lnTo>
                      <a:pt x="120" y="166"/>
                    </a:lnTo>
                    <a:lnTo>
                      <a:pt x="0" y="229"/>
                    </a:lnTo>
                    <a:lnTo>
                      <a:pt x="40" y="244"/>
                    </a:lnTo>
                    <a:lnTo>
                      <a:pt x="161" y="180"/>
                    </a:lnTo>
                    <a:lnTo>
                      <a:pt x="220" y="51"/>
                    </a:lnTo>
                    <a:lnTo>
                      <a:pt x="419" y="14"/>
                    </a:lnTo>
                    <a:lnTo>
                      <a:pt x="433" y="0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8" name="Freeform 62"/>
              <p:cNvSpPr>
                <a:spLocks/>
              </p:cNvSpPr>
              <p:nvPr/>
            </p:nvSpPr>
            <p:spPr bwMode="auto">
              <a:xfrm>
                <a:off x="1141" y="2568"/>
                <a:ext cx="45" cy="49"/>
              </a:xfrm>
              <a:custGeom>
                <a:avLst/>
                <a:gdLst>
                  <a:gd name="T0" fmla="*/ 0 w 801"/>
                  <a:gd name="T1" fmla="*/ 0 h 888"/>
                  <a:gd name="T2" fmla="*/ 0 w 801"/>
                  <a:gd name="T3" fmla="*/ 0 h 888"/>
                  <a:gd name="T4" fmla="*/ 0 w 801"/>
                  <a:gd name="T5" fmla="*/ 0 h 888"/>
                  <a:gd name="T6" fmla="*/ 0 w 801"/>
                  <a:gd name="T7" fmla="*/ 0 h 888"/>
                  <a:gd name="T8" fmla="*/ 0 w 801"/>
                  <a:gd name="T9" fmla="*/ 0 h 888"/>
                  <a:gd name="T10" fmla="*/ 0 w 801"/>
                  <a:gd name="T11" fmla="*/ 0 h 888"/>
                  <a:gd name="T12" fmla="*/ 0 w 801"/>
                  <a:gd name="T13" fmla="*/ 0 h 888"/>
                  <a:gd name="T14" fmla="*/ 0 w 801"/>
                  <a:gd name="T15" fmla="*/ 0 h 888"/>
                  <a:gd name="T16" fmla="*/ 0 w 801"/>
                  <a:gd name="T17" fmla="*/ 0 h 888"/>
                  <a:gd name="T18" fmla="*/ 0 w 801"/>
                  <a:gd name="T19" fmla="*/ 0 h 888"/>
                  <a:gd name="T20" fmla="*/ 0 w 801"/>
                  <a:gd name="T21" fmla="*/ 0 h 888"/>
                  <a:gd name="T22" fmla="*/ 0 w 801"/>
                  <a:gd name="T23" fmla="*/ 0 h 888"/>
                  <a:gd name="T24" fmla="*/ 0 w 801"/>
                  <a:gd name="T25" fmla="*/ 0 h 888"/>
                  <a:gd name="T26" fmla="*/ 0 w 801"/>
                  <a:gd name="T27" fmla="*/ 0 h 888"/>
                  <a:gd name="T28" fmla="*/ 0 w 801"/>
                  <a:gd name="T29" fmla="*/ 0 h 888"/>
                  <a:gd name="T30" fmla="*/ 0 w 801"/>
                  <a:gd name="T31" fmla="*/ 0 h 888"/>
                  <a:gd name="T32" fmla="*/ 0 w 801"/>
                  <a:gd name="T33" fmla="*/ 0 h 88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801"/>
                  <a:gd name="T52" fmla="*/ 0 h 888"/>
                  <a:gd name="T53" fmla="*/ 801 w 801"/>
                  <a:gd name="T54" fmla="*/ 888 h 88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801" h="888">
                    <a:moveTo>
                      <a:pt x="801" y="824"/>
                    </a:moveTo>
                    <a:lnTo>
                      <a:pt x="705" y="863"/>
                    </a:lnTo>
                    <a:lnTo>
                      <a:pt x="627" y="863"/>
                    </a:lnTo>
                    <a:lnTo>
                      <a:pt x="263" y="516"/>
                    </a:lnTo>
                    <a:lnTo>
                      <a:pt x="92" y="0"/>
                    </a:lnTo>
                    <a:lnTo>
                      <a:pt x="53" y="39"/>
                    </a:lnTo>
                    <a:lnTo>
                      <a:pt x="130" y="299"/>
                    </a:lnTo>
                    <a:lnTo>
                      <a:pt x="92" y="337"/>
                    </a:lnTo>
                    <a:lnTo>
                      <a:pt x="0" y="272"/>
                    </a:lnTo>
                    <a:lnTo>
                      <a:pt x="101" y="493"/>
                    </a:lnTo>
                    <a:lnTo>
                      <a:pt x="101" y="617"/>
                    </a:lnTo>
                    <a:lnTo>
                      <a:pt x="53" y="888"/>
                    </a:lnTo>
                    <a:lnTo>
                      <a:pt x="181" y="646"/>
                    </a:lnTo>
                    <a:lnTo>
                      <a:pt x="253" y="646"/>
                    </a:lnTo>
                    <a:lnTo>
                      <a:pt x="603" y="888"/>
                    </a:lnTo>
                    <a:lnTo>
                      <a:pt x="693" y="888"/>
                    </a:lnTo>
                    <a:lnTo>
                      <a:pt x="801" y="82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79" name="Freeform 63"/>
              <p:cNvSpPr>
                <a:spLocks/>
              </p:cNvSpPr>
              <p:nvPr/>
            </p:nvSpPr>
            <p:spPr bwMode="auto">
              <a:xfrm>
                <a:off x="1187" y="2602"/>
                <a:ext cx="2" cy="7"/>
              </a:xfrm>
              <a:custGeom>
                <a:avLst/>
                <a:gdLst>
                  <a:gd name="T0" fmla="*/ 0 w 21"/>
                  <a:gd name="T1" fmla="*/ 0 h 131"/>
                  <a:gd name="T2" fmla="*/ 0 w 21"/>
                  <a:gd name="T3" fmla="*/ 0 h 131"/>
                  <a:gd name="T4" fmla="*/ 0 w 21"/>
                  <a:gd name="T5" fmla="*/ 0 h 131"/>
                  <a:gd name="T6" fmla="*/ 0 w 21"/>
                  <a:gd name="T7" fmla="*/ 0 h 131"/>
                  <a:gd name="T8" fmla="*/ 0 w 21"/>
                  <a:gd name="T9" fmla="*/ 0 h 1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1"/>
                  <a:gd name="T16" fmla="*/ 0 h 131"/>
                  <a:gd name="T17" fmla="*/ 21 w 21"/>
                  <a:gd name="T18" fmla="*/ 131 h 13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" h="131">
                    <a:moveTo>
                      <a:pt x="0" y="0"/>
                    </a:moveTo>
                    <a:lnTo>
                      <a:pt x="0" y="131"/>
                    </a:lnTo>
                    <a:lnTo>
                      <a:pt x="21" y="107"/>
                    </a:lnTo>
                    <a:lnTo>
                      <a:pt x="21" y="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0" name="Freeform 64"/>
              <p:cNvSpPr>
                <a:spLocks/>
              </p:cNvSpPr>
              <p:nvPr/>
            </p:nvSpPr>
            <p:spPr bwMode="auto">
              <a:xfrm>
                <a:off x="1171" y="2493"/>
                <a:ext cx="24" cy="21"/>
              </a:xfrm>
              <a:custGeom>
                <a:avLst/>
                <a:gdLst>
                  <a:gd name="T0" fmla="*/ 0 w 423"/>
                  <a:gd name="T1" fmla="*/ 0 h 385"/>
                  <a:gd name="T2" fmla="*/ 0 w 423"/>
                  <a:gd name="T3" fmla="*/ 0 h 385"/>
                  <a:gd name="T4" fmla="*/ 0 w 423"/>
                  <a:gd name="T5" fmla="*/ 0 h 385"/>
                  <a:gd name="T6" fmla="*/ 0 w 423"/>
                  <a:gd name="T7" fmla="*/ 0 h 385"/>
                  <a:gd name="T8" fmla="*/ 0 w 423"/>
                  <a:gd name="T9" fmla="*/ 0 h 385"/>
                  <a:gd name="T10" fmla="*/ 0 w 423"/>
                  <a:gd name="T11" fmla="*/ 0 h 385"/>
                  <a:gd name="T12" fmla="*/ 0 w 423"/>
                  <a:gd name="T13" fmla="*/ 0 h 385"/>
                  <a:gd name="T14" fmla="*/ 0 w 423"/>
                  <a:gd name="T15" fmla="*/ 0 h 385"/>
                  <a:gd name="T16" fmla="*/ 0 w 423"/>
                  <a:gd name="T17" fmla="*/ 0 h 385"/>
                  <a:gd name="T18" fmla="*/ 0 w 423"/>
                  <a:gd name="T19" fmla="*/ 0 h 385"/>
                  <a:gd name="T20" fmla="*/ 0 w 423"/>
                  <a:gd name="T21" fmla="*/ 0 h 385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23"/>
                  <a:gd name="T34" fmla="*/ 0 h 385"/>
                  <a:gd name="T35" fmla="*/ 423 w 423"/>
                  <a:gd name="T36" fmla="*/ 385 h 385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23" h="385">
                    <a:moveTo>
                      <a:pt x="423" y="195"/>
                    </a:moveTo>
                    <a:lnTo>
                      <a:pt x="284" y="168"/>
                    </a:lnTo>
                    <a:lnTo>
                      <a:pt x="194" y="64"/>
                    </a:lnTo>
                    <a:lnTo>
                      <a:pt x="63" y="0"/>
                    </a:lnTo>
                    <a:lnTo>
                      <a:pt x="153" y="141"/>
                    </a:lnTo>
                    <a:lnTo>
                      <a:pt x="0" y="64"/>
                    </a:lnTo>
                    <a:lnTo>
                      <a:pt x="106" y="244"/>
                    </a:lnTo>
                    <a:lnTo>
                      <a:pt x="315" y="385"/>
                    </a:lnTo>
                    <a:lnTo>
                      <a:pt x="194" y="258"/>
                    </a:lnTo>
                    <a:lnTo>
                      <a:pt x="323" y="244"/>
                    </a:lnTo>
                    <a:lnTo>
                      <a:pt x="423" y="19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1" name="Freeform 65"/>
              <p:cNvSpPr>
                <a:spLocks/>
              </p:cNvSpPr>
              <p:nvPr/>
            </p:nvSpPr>
            <p:spPr bwMode="auto">
              <a:xfrm>
                <a:off x="1157" y="2494"/>
                <a:ext cx="28" cy="22"/>
              </a:xfrm>
              <a:custGeom>
                <a:avLst/>
                <a:gdLst>
                  <a:gd name="T0" fmla="*/ 0 w 505"/>
                  <a:gd name="T1" fmla="*/ 0 h 401"/>
                  <a:gd name="T2" fmla="*/ 0 w 505"/>
                  <a:gd name="T3" fmla="*/ 0 h 401"/>
                  <a:gd name="T4" fmla="*/ 0 w 505"/>
                  <a:gd name="T5" fmla="*/ 0 h 401"/>
                  <a:gd name="T6" fmla="*/ 0 w 505"/>
                  <a:gd name="T7" fmla="*/ 0 h 401"/>
                  <a:gd name="T8" fmla="*/ 0 w 505"/>
                  <a:gd name="T9" fmla="*/ 0 h 401"/>
                  <a:gd name="T10" fmla="*/ 0 w 505"/>
                  <a:gd name="T11" fmla="*/ 0 h 401"/>
                  <a:gd name="T12" fmla="*/ 0 w 505"/>
                  <a:gd name="T13" fmla="*/ 0 h 401"/>
                  <a:gd name="T14" fmla="*/ 0 w 505"/>
                  <a:gd name="T15" fmla="*/ 0 h 401"/>
                  <a:gd name="T16" fmla="*/ 0 w 505"/>
                  <a:gd name="T17" fmla="*/ 0 h 401"/>
                  <a:gd name="T18" fmla="*/ 0 w 505"/>
                  <a:gd name="T19" fmla="*/ 0 h 40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05"/>
                  <a:gd name="T31" fmla="*/ 0 h 401"/>
                  <a:gd name="T32" fmla="*/ 505 w 505"/>
                  <a:gd name="T33" fmla="*/ 401 h 40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05" h="401">
                    <a:moveTo>
                      <a:pt x="505" y="401"/>
                    </a:moveTo>
                    <a:lnTo>
                      <a:pt x="411" y="401"/>
                    </a:lnTo>
                    <a:lnTo>
                      <a:pt x="180" y="346"/>
                    </a:lnTo>
                    <a:lnTo>
                      <a:pt x="0" y="192"/>
                    </a:lnTo>
                    <a:lnTo>
                      <a:pt x="219" y="219"/>
                    </a:lnTo>
                    <a:lnTo>
                      <a:pt x="151" y="75"/>
                    </a:lnTo>
                    <a:lnTo>
                      <a:pt x="31" y="0"/>
                    </a:lnTo>
                    <a:lnTo>
                      <a:pt x="193" y="90"/>
                    </a:lnTo>
                    <a:lnTo>
                      <a:pt x="345" y="323"/>
                    </a:lnTo>
                    <a:lnTo>
                      <a:pt x="505" y="40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2" name="Freeform 66"/>
              <p:cNvSpPr>
                <a:spLocks/>
              </p:cNvSpPr>
              <p:nvPr/>
            </p:nvSpPr>
            <p:spPr bwMode="auto">
              <a:xfrm>
                <a:off x="1130" y="2493"/>
                <a:ext cx="57" cy="49"/>
              </a:xfrm>
              <a:custGeom>
                <a:avLst/>
                <a:gdLst>
                  <a:gd name="T0" fmla="*/ 0 w 1041"/>
                  <a:gd name="T1" fmla="*/ 0 h 874"/>
                  <a:gd name="T2" fmla="*/ 0 w 1041"/>
                  <a:gd name="T3" fmla="*/ 0 h 874"/>
                  <a:gd name="T4" fmla="*/ 0 w 1041"/>
                  <a:gd name="T5" fmla="*/ 0 h 874"/>
                  <a:gd name="T6" fmla="*/ 0 w 1041"/>
                  <a:gd name="T7" fmla="*/ 0 h 874"/>
                  <a:gd name="T8" fmla="*/ 0 w 1041"/>
                  <a:gd name="T9" fmla="*/ 0 h 874"/>
                  <a:gd name="T10" fmla="*/ 0 w 1041"/>
                  <a:gd name="T11" fmla="*/ 0 h 874"/>
                  <a:gd name="T12" fmla="*/ 0 w 1041"/>
                  <a:gd name="T13" fmla="*/ 0 h 874"/>
                  <a:gd name="T14" fmla="*/ 0 w 1041"/>
                  <a:gd name="T15" fmla="*/ 0 h 874"/>
                  <a:gd name="T16" fmla="*/ 0 w 1041"/>
                  <a:gd name="T17" fmla="*/ 0 h 874"/>
                  <a:gd name="T18" fmla="*/ 0 w 1041"/>
                  <a:gd name="T19" fmla="*/ 0 h 874"/>
                  <a:gd name="T20" fmla="*/ 0 w 1041"/>
                  <a:gd name="T21" fmla="*/ 0 h 874"/>
                  <a:gd name="T22" fmla="*/ 0 w 1041"/>
                  <a:gd name="T23" fmla="*/ 0 h 874"/>
                  <a:gd name="T24" fmla="*/ 0 w 1041"/>
                  <a:gd name="T25" fmla="*/ 0 h 874"/>
                  <a:gd name="T26" fmla="*/ 0 w 1041"/>
                  <a:gd name="T27" fmla="*/ 0 h 874"/>
                  <a:gd name="T28" fmla="*/ 0 w 1041"/>
                  <a:gd name="T29" fmla="*/ 0 h 874"/>
                  <a:gd name="T30" fmla="*/ 0 w 1041"/>
                  <a:gd name="T31" fmla="*/ 0 h 874"/>
                  <a:gd name="T32" fmla="*/ 0 w 1041"/>
                  <a:gd name="T33" fmla="*/ 0 h 874"/>
                  <a:gd name="T34" fmla="*/ 0 w 1041"/>
                  <a:gd name="T35" fmla="*/ 0 h 874"/>
                  <a:gd name="T36" fmla="*/ 0 w 1041"/>
                  <a:gd name="T37" fmla="*/ 0 h 874"/>
                  <a:gd name="T38" fmla="*/ 0 w 1041"/>
                  <a:gd name="T39" fmla="*/ 0 h 874"/>
                  <a:gd name="T40" fmla="*/ 0 w 1041"/>
                  <a:gd name="T41" fmla="*/ 0 h 874"/>
                  <a:gd name="T42" fmla="*/ 0 w 1041"/>
                  <a:gd name="T43" fmla="*/ 0 h 874"/>
                  <a:gd name="T44" fmla="*/ 0 w 1041"/>
                  <a:gd name="T45" fmla="*/ 0 h 874"/>
                  <a:gd name="T46" fmla="*/ 0 w 1041"/>
                  <a:gd name="T47" fmla="*/ 0 h 874"/>
                  <a:gd name="T48" fmla="*/ 0 w 1041"/>
                  <a:gd name="T49" fmla="*/ 0 h 874"/>
                  <a:gd name="T50" fmla="*/ 0 w 1041"/>
                  <a:gd name="T51" fmla="*/ 0 h 874"/>
                  <a:gd name="T52" fmla="*/ 0 w 1041"/>
                  <a:gd name="T53" fmla="*/ 0 h 874"/>
                  <a:gd name="T54" fmla="*/ 0 w 1041"/>
                  <a:gd name="T55" fmla="*/ 0 h 874"/>
                  <a:gd name="T56" fmla="*/ 0 w 1041"/>
                  <a:gd name="T57" fmla="*/ 0 h 874"/>
                  <a:gd name="T58" fmla="*/ 0 w 1041"/>
                  <a:gd name="T59" fmla="*/ 0 h 874"/>
                  <a:gd name="T60" fmla="*/ 0 w 1041"/>
                  <a:gd name="T61" fmla="*/ 0 h 874"/>
                  <a:gd name="T62" fmla="*/ 0 w 1041"/>
                  <a:gd name="T63" fmla="*/ 0 h 874"/>
                  <a:gd name="T64" fmla="*/ 0 w 1041"/>
                  <a:gd name="T65" fmla="*/ 0 h 874"/>
                  <a:gd name="T66" fmla="*/ 0 w 1041"/>
                  <a:gd name="T67" fmla="*/ 0 h 87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1041"/>
                  <a:gd name="T103" fmla="*/ 0 h 874"/>
                  <a:gd name="T104" fmla="*/ 1041 w 1041"/>
                  <a:gd name="T105" fmla="*/ 874 h 874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1041" h="874">
                    <a:moveTo>
                      <a:pt x="969" y="473"/>
                    </a:moveTo>
                    <a:lnTo>
                      <a:pt x="853" y="473"/>
                    </a:lnTo>
                    <a:lnTo>
                      <a:pt x="651" y="426"/>
                    </a:lnTo>
                    <a:lnTo>
                      <a:pt x="470" y="308"/>
                    </a:lnTo>
                    <a:lnTo>
                      <a:pt x="319" y="269"/>
                    </a:lnTo>
                    <a:lnTo>
                      <a:pt x="438" y="388"/>
                    </a:lnTo>
                    <a:lnTo>
                      <a:pt x="419" y="473"/>
                    </a:lnTo>
                    <a:lnTo>
                      <a:pt x="267" y="371"/>
                    </a:lnTo>
                    <a:lnTo>
                      <a:pt x="176" y="0"/>
                    </a:lnTo>
                    <a:lnTo>
                      <a:pt x="129" y="11"/>
                    </a:lnTo>
                    <a:lnTo>
                      <a:pt x="97" y="101"/>
                    </a:lnTo>
                    <a:lnTo>
                      <a:pt x="0" y="230"/>
                    </a:lnTo>
                    <a:lnTo>
                      <a:pt x="0" y="396"/>
                    </a:lnTo>
                    <a:lnTo>
                      <a:pt x="156" y="735"/>
                    </a:lnTo>
                    <a:lnTo>
                      <a:pt x="260" y="643"/>
                    </a:lnTo>
                    <a:lnTo>
                      <a:pt x="407" y="786"/>
                    </a:lnTo>
                    <a:lnTo>
                      <a:pt x="479" y="786"/>
                    </a:lnTo>
                    <a:lnTo>
                      <a:pt x="407" y="643"/>
                    </a:lnTo>
                    <a:lnTo>
                      <a:pt x="579" y="786"/>
                    </a:lnTo>
                    <a:lnTo>
                      <a:pt x="682" y="799"/>
                    </a:lnTo>
                    <a:lnTo>
                      <a:pt x="571" y="874"/>
                    </a:lnTo>
                    <a:lnTo>
                      <a:pt x="861" y="874"/>
                    </a:lnTo>
                    <a:lnTo>
                      <a:pt x="747" y="735"/>
                    </a:lnTo>
                    <a:lnTo>
                      <a:pt x="900" y="786"/>
                    </a:lnTo>
                    <a:lnTo>
                      <a:pt x="1041" y="745"/>
                    </a:lnTo>
                    <a:lnTo>
                      <a:pt x="912" y="745"/>
                    </a:lnTo>
                    <a:lnTo>
                      <a:pt x="798" y="657"/>
                    </a:lnTo>
                    <a:lnTo>
                      <a:pt x="892" y="643"/>
                    </a:lnTo>
                    <a:lnTo>
                      <a:pt x="953" y="604"/>
                    </a:lnTo>
                    <a:lnTo>
                      <a:pt x="861" y="592"/>
                    </a:lnTo>
                    <a:lnTo>
                      <a:pt x="759" y="551"/>
                    </a:lnTo>
                    <a:lnTo>
                      <a:pt x="881" y="551"/>
                    </a:lnTo>
                    <a:lnTo>
                      <a:pt x="822" y="503"/>
                    </a:lnTo>
                    <a:lnTo>
                      <a:pt x="969" y="47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3" name="Freeform 67"/>
              <p:cNvSpPr>
                <a:spLocks/>
              </p:cNvSpPr>
              <p:nvPr/>
            </p:nvSpPr>
            <p:spPr bwMode="auto">
              <a:xfrm>
                <a:off x="1143" y="2537"/>
                <a:ext cx="10" cy="17"/>
              </a:xfrm>
              <a:custGeom>
                <a:avLst/>
                <a:gdLst>
                  <a:gd name="T0" fmla="*/ 0 w 179"/>
                  <a:gd name="T1" fmla="*/ 0 h 307"/>
                  <a:gd name="T2" fmla="*/ 0 w 179"/>
                  <a:gd name="T3" fmla="*/ 0 h 307"/>
                  <a:gd name="T4" fmla="*/ 0 w 179"/>
                  <a:gd name="T5" fmla="*/ 0 h 307"/>
                  <a:gd name="T6" fmla="*/ 0 w 179"/>
                  <a:gd name="T7" fmla="*/ 0 h 307"/>
                  <a:gd name="T8" fmla="*/ 0 w 179"/>
                  <a:gd name="T9" fmla="*/ 0 h 307"/>
                  <a:gd name="T10" fmla="*/ 0 w 179"/>
                  <a:gd name="T11" fmla="*/ 0 h 307"/>
                  <a:gd name="T12" fmla="*/ 0 w 179"/>
                  <a:gd name="T13" fmla="*/ 0 h 307"/>
                  <a:gd name="T14" fmla="*/ 0 w 179"/>
                  <a:gd name="T15" fmla="*/ 0 h 307"/>
                  <a:gd name="T16" fmla="*/ 0 w 179"/>
                  <a:gd name="T17" fmla="*/ 0 h 30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79"/>
                  <a:gd name="T28" fmla="*/ 0 h 307"/>
                  <a:gd name="T29" fmla="*/ 179 w 179"/>
                  <a:gd name="T30" fmla="*/ 307 h 30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79" h="307">
                    <a:moveTo>
                      <a:pt x="27" y="0"/>
                    </a:moveTo>
                    <a:lnTo>
                      <a:pt x="27" y="51"/>
                    </a:lnTo>
                    <a:lnTo>
                      <a:pt x="0" y="129"/>
                    </a:lnTo>
                    <a:lnTo>
                      <a:pt x="97" y="307"/>
                    </a:lnTo>
                    <a:lnTo>
                      <a:pt x="108" y="231"/>
                    </a:lnTo>
                    <a:lnTo>
                      <a:pt x="87" y="184"/>
                    </a:lnTo>
                    <a:lnTo>
                      <a:pt x="179" y="99"/>
                    </a:lnTo>
                    <a:lnTo>
                      <a:pt x="97" y="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4" name="Freeform 68"/>
              <p:cNvSpPr>
                <a:spLocks/>
              </p:cNvSpPr>
              <p:nvPr/>
            </p:nvSpPr>
            <p:spPr bwMode="auto">
              <a:xfrm>
                <a:off x="1097" y="2579"/>
                <a:ext cx="15" cy="30"/>
              </a:xfrm>
              <a:custGeom>
                <a:avLst/>
                <a:gdLst>
                  <a:gd name="T0" fmla="*/ 0 w 267"/>
                  <a:gd name="T1" fmla="*/ 0 h 540"/>
                  <a:gd name="T2" fmla="*/ 0 w 267"/>
                  <a:gd name="T3" fmla="*/ 0 h 540"/>
                  <a:gd name="T4" fmla="*/ 0 w 267"/>
                  <a:gd name="T5" fmla="*/ 0 h 540"/>
                  <a:gd name="T6" fmla="*/ 0 w 267"/>
                  <a:gd name="T7" fmla="*/ 0 h 540"/>
                  <a:gd name="T8" fmla="*/ 0 w 267"/>
                  <a:gd name="T9" fmla="*/ 0 h 540"/>
                  <a:gd name="T10" fmla="*/ 0 w 267"/>
                  <a:gd name="T11" fmla="*/ 0 h 540"/>
                  <a:gd name="T12" fmla="*/ 0 w 267"/>
                  <a:gd name="T13" fmla="*/ 0 h 540"/>
                  <a:gd name="T14" fmla="*/ 0 w 267"/>
                  <a:gd name="T15" fmla="*/ 0 h 540"/>
                  <a:gd name="T16" fmla="*/ 0 w 267"/>
                  <a:gd name="T17" fmla="*/ 0 h 540"/>
                  <a:gd name="T18" fmla="*/ 0 w 267"/>
                  <a:gd name="T19" fmla="*/ 0 h 540"/>
                  <a:gd name="T20" fmla="*/ 0 w 267"/>
                  <a:gd name="T21" fmla="*/ 0 h 540"/>
                  <a:gd name="T22" fmla="*/ 0 w 267"/>
                  <a:gd name="T23" fmla="*/ 0 h 540"/>
                  <a:gd name="T24" fmla="*/ 0 w 267"/>
                  <a:gd name="T25" fmla="*/ 0 h 540"/>
                  <a:gd name="T26" fmla="*/ 0 w 267"/>
                  <a:gd name="T27" fmla="*/ 0 h 540"/>
                  <a:gd name="T28" fmla="*/ 0 w 267"/>
                  <a:gd name="T29" fmla="*/ 0 h 54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67"/>
                  <a:gd name="T46" fmla="*/ 0 h 540"/>
                  <a:gd name="T47" fmla="*/ 267 w 267"/>
                  <a:gd name="T48" fmla="*/ 540 h 540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67" h="540">
                    <a:moveTo>
                      <a:pt x="95" y="64"/>
                    </a:moveTo>
                    <a:lnTo>
                      <a:pt x="39" y="105"/>
                    </a:lnTo>
                    <a:lnTo>
                      <a:pt x="29" y="180"/>
                    </a:lnTo>
                    <a:lnTo>
                      <a:pt x="86" y="166"/>
                    </a:lnTo>
                    <a:lnTo>
                      <a:pt x="47" y="258"/>
                    </a:lnTo>
                    <a:lnTo>
                      <a:pt x="95" y="283"/>
                    </a:lnTo>
                    <a:lnTo>
                      <a:pt x="8" y="413"/>
                    </a:lnTo>
                    <a:lnTo>
                      <a:pt x="66" y="377"/>
                    </a:lnTo>
                    <a:lnTo>
                      <a:pt x="0" y="540"/>
                    </a:lnTo>
                    <a:lnTo>
                      <a:pt x="189" y="359"/>
                    </a:lnTo>
                    <a:lnTo>
                      <a:pt x="267" y="111"/>
                    </a:lnTo>
                    <a:lnTo>
                      <a:pt x="205" y="111"/>
                    </a:lnTo>
                    <a:lnTo>
                      <a:pt x="117" y="129"/>
                    </a:lnTo>
                    <a:lnTo>
                      <a:pt x="136" y="0"/>
                    </a:lnTo>
                    <a:lnTo>
                      <a:pt x="95" y="6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5" name="Freeform 69"/>
              <p:cNvSpPr>
                <a:spLocks/>
              </p:cNvSpPr>
              <p:nvPr/>
            </p:nvSpPr>
            <p:spPr bwMode="auto">
              <a:xfrm>
                <a:off x="1117" y="2458"/>
                <a:ext cx="46" cy="45"/>
              </a:xfrm>
              <a:custGeom>
                <a:avLst/>
                <a:gdLst>
                  <a:gd name="T0" fmla="*/ 0 w 834"/>
                  <a:gd name="T1" fmla="*/ 0 h 811"/>
                  <a:gd name="T2" fmla="*/ 0 w 834"/>
                  <a:gd name="T3" fmla="*/ 0 h 811"/>
                  <a:gd name="T4" fmla="*/ 0 w 834"/>
                  <a:gd name="T5" fmla="*/ 0 h 811"/>
                  <a:gd name="T6" fmla="*/ 0 w 834"/>
                  <a:gd name="T7" fmla="*/ 0 h 811"/>
                  <a:gd name="T8" fmla="*/ 0 w 834"/>
                  <a:gd name="T9" fmla="*/ 0 h 811"/>
                  <a:gd name="T10" fmla="*/ 0 w 834"/>
                  <a:gd name="T11" fmla="*/ 0 h 811"/>
                  <a:gd name="T12" fmla="*/ 0 w 834"/>
                  <a:gd name="T13" fmla="*/ 0 h 811"/>
                  <a:gd name="T14" fmla="*/ 0 w 834"/>
                  <a:gd name="T15" fmla="*/ 0 h 811"/>
                  <a:gd name="T16" fmla="*/ 0 w 834"/>
                  <a:gd name="T17" fmla="*/ 0 h 811"/>
                  <a:gd name="T18" fmla="*/ 0 w 834"/>
                  <a:gd name="T19" fmla="*/ 0 h 811"/>
                  <a:gd name="T20" fmla="*/ 0 w 834"/>
                  <a:gd name="T21" fmla="*/ 0 h 811"/>
                  <a:gd name="T22" fmla="*/ 0 w 834"/>
                  <a:gd name="T23" fmla="*/ 0 h 811"/>
                  <a:gd name="T24" fmla="*/ 0 w 834"/>
                  <a:gd name="T25" fmla="*/ 0 h 811"/>
                  <a:gd name="T26" fmla="*/ 0 w 834"/>
                  <a:gd name="T27" fmla="*/ 0 h 811"/>
                  <a:gd name="T28" fmla="*/ 0 w 834"/>
                  <a:gd name="T29" fmla="*/ 0 h 811"/>
                  <a:gd name="T30" fmla="*/ 0 w 834"/>
                  <a:gd name="T31" fmla="*/ 0 h 8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834"/>
                  <a:gd name="T49" fmla="*/ 0 h 811"/>
                  <a:gd name="T50" fmla="*/ 834 w 834"/>
                  <a:gd name="T51" fmla="*/ 811 h 811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834" h="811">
                    <a:moveTo>
                      <a:pt x="0" y="811"/>
                    </a:moveTo>
                    <a:lnTo>
                      <a:pt x="124" y="607"/>
                    </a:lnTo>
                    <a:lnTo>
                      <a:pt x="333" y="513"/>
                    </a:lnTo>
                    <a:lnTo>
                      <a:pt x="204" y="513"/>
                    </a:lnTo>
                    <a:lnTo>
                      <a:pt x="563" y="298"/>
                    </a:lnTo>
                    <a:lnTo>
                      <a:pt x="402" y="298"/>
                    </a:lnTo>
                    <a:lnTo>
                      <a:pt x="574" y="179"/>
                    </a:lnTo>
                    <a:lnTo>
                      <a:pt x="723" y="179"/>
                    </a:lnTo>
                    <a:lnTo>
                      <a:pt x="493" y="105"/>
                    </a:lnTo>
                    <a:lnTo>
                      <a:pt x="834" y="39"/>
                    </a:lnTo>
                    <a:lnTo>
                      <a:pt x="737" y="0"/>
                    </a:lnTo>
                    <a:lnTo>
                      <a:pt x="355" y="105"/>
                    </a:lnTo>
                    <a:lnTo>
                      <a:pt x="62" y="386"/>
                    </a:lnTo>
                    <a:lnTo>
                      <a:pt x="355" y="208"/>
                    </a:lnTo>
                    <a:lnTo>
                      <a:pt x="103" y="478"/>
                    </a:lnTo>
                    <a:lnTo>
                      <a:pt x="0" y="81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6" name="Freeform 70"/>
              <p:cNvSpPr>
                <a:spLocks/>
              </p:cNvSpPr>
              <p:nvPr/>
            </p:nvSpPr>
            <p:spPr bwMode="auto">
              <a:xfrm>
                <a:off x="1055" y="2461"/>
                <a:ext cx="76" cy="127"/>
              </a:xfrm>
              <a:custGeom>
                <a:avLst/>
                <a:gdLst>
                  <a:gd name="T0" fmla="*/ 0 w 1364"/>
                  <a:gd name="T1" fmla="*/ 0 h 2279"/>
                  <a:gd name="T2" fmla="*/ 0 w 1364"/>
                  <a:gd name="T3" fmla="*/ 0 h 2279"/>
                  <a:gd name="T4" fmla="*/ 0 w 1364"/>
                  <a:gd name="T5" fmla="*/ 0 h 2279"/>
                  <a:gd name="T6" fmla="*/ 0 w 1364"/>
                  <a:gd name="T7" fmla="*/ 0 h 2279"/>
                  <a:gd name="T8" fmla="*/ 0 w 1364"/>
                  <a:gd name="T9" fmla="*/ 0 h 2279"/>
                  <a:gd name="T10" fmla="*/ 0 w 1364"/>
                  <a:gd name="T11" fmla="*/ 0 h 2279"/>
                  <a:gd name="T12" fmla="*/ 0 w 1364"/>
                  <a:gd name="T13" fmla="*/ 0 h 2279"/>
                  <a:gd name="T14" fmla="*/ 0 w 1364"/>
                  <a:gd name="T15" fmla="*/ 0 h 2279"/>
                  <a:gd name="T16" fmla="*/ 0 w 1364"/>
                  <a:gd name="T17" fmla="*/ 0 h 2279"/>
                  <a:gd name="T18" fmla="*/ 0 w 1364"/>
                  <a:gd name="T19" fmla="*/ 0 h 2279"/>
                  <a:gd name="T20" fmla="*/ 0 w 1364"/>
                  <a:gd name="T21" fmla="*/ 0 h 2279"/>
                  <a:gd name="T22" fmla="*/ 0 w 1364"/>
                  <a:gd name="T23" fmla="*/ 0 h 2279"/>
                  <a:gd name="T24" fmla="*/ 0 w 1364"/>
                  <a:gd name="T25" fmla="*/ 0 h 2279"/>
                  <a:gd name="T26" fmla="*/ 0 w 1364"/>
                  <a:gd name="T27" fmla="*/ 0 h 2279"/>
                  <a:gd name="T28" fmla="*/ 0 w 1364"/>
                  <a:gd name="T29" fmla="*/ 0 h 2279"/>
                  <a:gd name="T30" fmla="*/ 0 w 1364"/>
                  <a:gd name="T31" fmla="*/ 0 h 2279"/>
                  <a:gd name="T32" fmla="*/ 0 w 1364"/>
                  <a:gd name="T33" fmla="*/ 0 h 2279"/>
                  <a:gd name="T34" fmla="*/ 0 w 1364"/>
                  <a:gd name="T35" fmla="*/ 0 h 2279"/>
                  <a:gd name="T36" fmla="*/ 0 w 1364"/>
                  <a:gd name="T37" fmla="*/ 0 h 2279"/>
                  <a:gd name="T38" fmla="*/ 0 w 1364"/>
                  <a:gd name="T39" fmla="*/ 0 h 2279"/>
                  <a:gd name="T40" fmla="*/ 0 w 1364"/>
                  <a:gd name="T41" fmla="*/ 0 h 2279"/>
                  <a:gd name="T42" fmla="*/ 0 w 1364"/>
                  <a:gd name="T43" fmla="*/ 0 h 2279"/>
                  <a:gd name="T44" fmla="*/ 0 w 1364"/>
                  <a:gd name="T45" fmla="*/ 0 h 2279"/>
                  <a:gd name="T46" fmla="*/ 0 w 1364"/>
                  <a:gd name="T47" fmla="*/ 0 h 2279"/>
                  <a:gd name="T48" fmla="*/ 0 w 1364"/>
                  <a:gd name="T49" fmla="*/ 0 h 2279"/>
                  <a:gd name="T50" fmla="*/ 0 w 1364"/>
                  <a:gd name="T51" fmla="*/ 0 h 2279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364"/>
                  <a:gd name="T79" fmla="*/ 0 h 2279"/>
                  <a:gd name="T80" fmla="*/ 1364 w 1364"/>
                  <a:gd name="T81" fmla="*/ 2279 h 2279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364" h="2279">
                    <a:moveTo>
                      <a:pt x="1364" y="0"/>
                    </a:moveTo>
                    <a:lnTo>
                      <a:pt x="1165" y="115"/>
                    </a:lnTo>
                    <a:lnTo>
                      <a:pt x="793" y="543"/>
                    </a:lnTo>
                    <a:lnTo>
                      <a:pt x="562" y="1289"/>
                    </a:lnTo>
                    <a:lnTo>
                      <a:pt x="276" y="1803"/>
                    </a:lnTo>
                    <a:lnTo>
                      <a:pt x="27" y="1999"/>
                    </a:lnTo>
                    <a:lnTo>
                      <a:pt x="0" y="2113"/>
                    </a:lnTo>
                    <a:lnTo>
                      <a:pt x="57" y="2242"/>
                    </a:lnTo>
                    <a:lnTo>
                      <a:pt x="190" y="2279"/>
                    </a:lnTo>
                    <a:lnTo>
                      <a:pt x="107" y="2218"/>
                    </a:lnTo>
                    <a:lnTo>
                      <a:pt x="88" y="2113"/>
                    </a:lnTo>
                    <a:lnTo>
                      <a:pt x="231" y="2007"/>
                    </a:lnTo>
                    <a:lnTo>
                      <a:pt x="310" y="2007"/>
                    </a:lnTo>
                    <a:lnTo>
                      <a:pt x="360" y="2154"/>
                    </a:lnTo>
                    <a:lnTo>
                      <a:pt x="503" y="2049"/>
                    </a:lnTo>
                    <a:lnTo>
                      <a:pt x="599" y="1842"/>
                    </a:lnTo>
                    <a:lnTo>
                      <a:pt x="752" y="1674"/>
                    </a:lnTo>
                    <a:lnTo>
                      <a:pt x="509" y="1803"/>
                    </a:lnTo>
                    <a:lnTo>
                      <a:pt x="579" y="1557"/>
                    </a:lnTo>
                    <a:lnTo>
                      <a:pt x="772" y="1316"/>
                    </a:lnTo>
                    <a:lnTo>
                      <a:pt x="900" y="811"/>
                    </a:lnTo>
                    <a:lnTo>
                      <a:pt x="731" y="1261"/>
                    </a:lnTo>
                    <a:lnTo>
                      <a:pt x="721" y="1084"/>
                    </a:lnTo>
                    <a:lnTo>
                      <a:pt x="871" y="528"/>
                    </a:lnTo>
                    <a:lnTo>
                      <a:pt x="1181" y="128"/>
                    </a:lnTo>
                    <a:lnTo>
                      <a:pt x="136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7" name="Freeform 71"/>
              <p:cNvSpPr>
                <a:spLocks/>
              </p:cNvSpPr>
              <p:nvPr/>
            </p:nvSpPr>
            <p:spPr bwMode="auto">
              <a:xfrm>
                <a:off x="1043" y="2581"/>
                <a:ext cx="15" cy="18"/>
              </a:xfrm>
              <a:custGeom>
                <a:avLst/>
                <a:gdLst>
                  <a:gd name="T0" fmla="*/ 0 w 272"/>
                  <a:gd name="T1" fmla="*/ 0 h 308"/>
                  <a:gd name="T2" fmla="*/ 0 w 272"/>
                  <a:gd name="T3" fmla="*/ 0 h 308"/>
                  <a:gd name="T4" fmla="*/ 0 w 272"/>
                  <a:gd name="T5" fmla="*/ 0 h 308"/>
                  <a:gd name="T6" fmla="*/ 0 w 272"/>
                  <a:gd name="T7" fmla="*/ 0 h 308"/>
                  <a:gd name="T8" fmla="*/ 0 w 272"/>
                  <a:gd name="T9" fmla="*/ 0 h 308"/>
                  <a:gd name="T10" fmla="*/ 0 w 272"/>
                  <a:gd name="T11" fmla="*/ 0 h 308"/>
                  <a:gd name="T12" fmla="*/ 0 w 272"/>
                  <a:gd name="T13" fmla="*/ 0 h 308"/>
                  <a:gd name="T14" fmla="*/ 0 w 272"/>
                  <a:gd name="T15" fmla="*/ 0 h 30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72"/>
                  <a:gd name="T25" fmla="*/ 0 h 308"/>
                  <a:gd name="T26" fmla="*/ 272 w 272"/>
                  <a:gd name="T27" fmla="*/ 308 h 30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72" h="308">
                    <a:moveTo>
                      <a:pt x="272" y="129"/>
                    </a:moveTo>
                    <a:lnTo>
                      <a:pt x="200" y="115"/>
                    </a:lnTo>
                    <a:lnTo>
                      <a:pt x="131" y="0"/>
                    </a:lnTo>
                    <a:lnTo>
                      <a:pt x="71" y="138"/>
                    </a:lnTo>
                    <a:lnTo>
                      <a:pt x="71" y="217"/>
                    </a:lnTo>
                    <a:lnTo>
                      <a:pt x="0" y="308"/>
                    </a:lnTo>
                    <a:lnTo>
                      <a:pt x="182" y="232"/>
                    </a:lnTo>
                    <a:lnTo>
                      <a:pt x="272" y="12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8" name="Freeform 72"/>
              <p:cNvSpPr>
                <a:spLocks/>
              </p:cNvSpPr>
              <p:nvPr/>
            </p:nvSpPr>
            <p:spPr bwMode="auto">
              <a:xfrm>
                <a:off x="1091" y="2517"/>
                <a:ext cx="24" cy="67"/>
              </a:xfrm>
              <a:custGeom>
                <a:avLst/>
                <a:gdLst>
                  <a:gd name="T0" fmla="*/ 0 w 432"/>
                  <a:gd name="T1" fmla="*/ 0 h 1198"/>
                  <a:gd name="T2" fmla="*/ 0 w 432"/>
                  <a:gd name="T3" fmla="*/ 0 h 1198"/>
                  <a:gd name="T4" fmla="*/ 0 w 432"/>
                  <a:gd name="T5" fmla="*/ 0 h 1198"/>
                  <a:gd name="T6" fmla="*/ 0 w 432"/>
                  <a:gd name="T7" fmla="*/ 0 h 1198"/>
                  <a:gd name="T8" fmla="*/ 0 w 432"/>
                  <a:gd name="T9" fmla="*/ 0 h 1198"/>
                  <a:gd name="T10" fmla="*/ 0 w 432"/>
                  <a:gd name="T11" fmla="*/ 0 h 1198"/>
                  <a:gd name="T12" fmla="*/ 0 w 432"/>
                  <a:gd name="T13" fmla="*/ 0 h 1198"/>
                  <a:gd name="T14" fmla="*/ 0 w 432"/>
                  <a:gd name="T15" fmla="*/ 0 h 1198"/>
                  <a:gd name="T16" fmla="*/ 0 w 432"/>
                  <a:gd name="T17" fmla="*/ 0 h 1198"/>
                  <a:gd name="T18" fmla="*/ 0 w 432"/>
                  <a:gd name="T19" fmla="*/ 0 h 1198"/>
                  <a:gd name="T20" fmla="*/ 0 w 432"/>
                  <a:gd name="T21" fmla="*/ 0 h 119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432"/>
                  <a:gd name="T34" fmla="*/ 0 h 1198"/>
                  <a:gd name="T35" fmla="*/ 432 w 432"/>
                  <a:gd name="T36" fmla="*/ 1198 h 119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432" h="1198">
                    <a:moveTo>
                      <a:pt x="432" y="0"/>
                    </a:moveTo>
                    <a:lnTo>
                      <a:pt x="241" y="667"/>
                    </a:lnTo>
                    <a:lnTo>
                      <a:pt x="19" y="992"/>
                    </a:lnTo>
                    <a:lnTo>
                      <a:pt x="112" y="939"/>
                    </a:lnTo>
                    <a:lnTo>
                      <a:pt x="81" y="1069"/>
                    </a:lnTo>
                    <a:lnTo>
                      <a:pt x="0" y="1198"/>
                    </a:lnTo>
                    <a:lnTo>
                      <a:pt x="251" y="912"/>
                    </a:lnTo>
                    <a:lnTo>
                      <a:pt x="354" y="679"/>
                    </a:lnTo>
                    <a:lnTo>
                      <a:pt x="143" y="925"/>
                    </a:lnTo>
                    <a:lnTo>
                      <a:pt x="268" y="667"/>
                    </a:lnTo>
                    <a:lnTo>
                      <a:pt x="43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89" name="Freeform 73"/>
              <p:cNvSpPr>
                <a:spLocks/>
              </p:cNvSpPr>
              <p:nvPr/>
            </p:nvSpPr>
            <p:spPr bwMode="auto">
              <a:xfrm>
                <a:off x="1136" y="2563"/>
                <a:ext cx="10" cy="11"/>
              </a:xfrm>
              <a:custGeom>
                <a:avLst/>
                <a:gdLst>
                  <a:gd name="T0" fmla="*/ 0 w 174"/>
                  <a:gd name="T1" fmla="*/ 0 h 196"/>
                  <a:gd name="T2" fmla="*/ 0 w 174"/>
                  <a:gd name="T3" fmla="*/ 0 h 196"/>
                  <a:gd name="T4" fmla="*/ 0 w 174"/>
                  <a:gd name="T5" fmla="*/ 0 h 196"/>
                  <a:gd name="T6" fmla="*/ 0 w 174"/>
                  <a:gd name="T7" fmla="*/ 0 h 196"/>
                  <a:gd name="T8" fmla="*/ 0 w 174"/>
                  <a:gd name="T9" fmla="*/ 0 h 196"/>
                  <a:gd name="T10" fmla="*/ 0 w 174"/>
                  <a:gd name="T11" fmla="*/ 0 h 196"/>
                  <a:gd name="T12" fmla="*/ 0 w 174"/>
                  <a:gd name="T13" fmla="*/ 0 h 196"/>
                  <a:gd name="T14" fmla="*/ 0 w 174"/>
                  <a:gd name="T15" fmla="*/ 0 h 19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74"/>
                  <a:gd name="T25" fmla="*/ 0 h 196"/>
                  <a:gd name="T26" fmla="*/ 174 w 174"/>
                  <a:gd name="T27" fmla="*/ 196 h 19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74" h="196">
                    <a:moveTo>
                      <a:pt x="49" y="25"/>
                    </a:moveTo>
                    <a:lnTo>
                      <a:pt x="0" y="103"/>
                    </a:lnTo>
                    <a:lnTo>
                      <a:pt x="100" y="196"/>
                    </a:lnTo>
                    <a:lnTo>
                      <a:pt x="174" y="103"/>
                    </a:lnTo>
                    <a:lnTo>
                      <a:pt x="100" y="103"/>
                    </a:lnTo>
                    <a:lnTo>
                      <a:pt x="70" y="78"/>
                    </a:lnTo>
                    <a:lnTo>
                      <a:pt x="90" y="0"/>
                    </a:lnTo>
                    <a:lnTo>
                      <a:pt x="49" y="2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0" name="Freeform 74"/>
              <p:cNvSpPr>
                <a:spLocks/>
              </p:cNvSpPr>
              <p:nvPr/>
            </p:nvSpPr>
            <p:spPr bwMode="auto">
              <a:xfrm>
                <a:off x="1120" y="2531"/>
                <a:ext cx="19" cy="36"/>
              </a:xfrm>
              <a:custGeom>
                <a:avLst/>
                <a:gdLst>
                  <a:gd name="T0" fmla="*/ 0 w 346"/>
                  <a:gd name="T1" fmla="*/ 0 h 646"/>
                  <a:gd name="T2" fmla="*/ 0 w 346"/>
                  <a:gd name="T3" fmla="*/ 0 h 646"/>
                  <a:gd name="T4" fmla="*/ 0 w 346"/>
                  <a:gd name="T5" fmla="*/ 0 h 646"/>
                  <a:gd name="T6" fmla="*/ 0 w 346"/>
                  <a:gd name="T7" fmla="*/ 0 h 646"/>
                  <a:gd name="T8" fmla="*/ 0 w 346"/>
                  <a:gd name="T9" fmla="*/ 0 h 646"/>
                  <a:gd name="T10" fmla="*/ 0 w 346"/>
                  <a:gd name="T11" fmla="*/ 0 h 646"/>
                  <a:gd name="T12" fmla="*/ 0 w 346"/>
                  <a:gd name="T13" fmla="*/ 0 h 646"/>
                  <a:gd name="T14" fmla="*/ 0 w 346"/>
                  <a:gd name="T15" fmla="*/ 0 h 646"/>
                  <a:gd name="T16" fmla="*/ 0 w 346"/>
                  <a:gd name="T17" fmla="*/ 0 h 646"/>
                  <a:gd name="T18" fmla="*/ 0 w 346"/>
                  <a:gd name="T19" fmla="*/ 0 h 646"/>
                  <a:gd name="T20" fmla="*/ 0 w 346"/>
                  <a:gd name="T21" fmla="*/ 0 h 646"/>
                  <a:gd name="T22" fmla="*/ 0 w 346"/>
                  <a:gd name="T23" fmla="*/ 0 h 646"/>
                  <a:gd name="T24" fmla="*/ 0 w 346"/>
                  <a:gd name="T25" fmla="*/ 0 h 64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346"/>
                  <a:gd name="T40" fmla="*/ 0 h 646"/>
                  <a:gd name="T41" fmla="*/ 346 w 346"/>
                  <a:gd name="T42" fmla="*/ 646 h 64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346" h="646">
                    <a:moveTo>
                      <a:pt x="139" y="0"/>
                    </a:moveTo>
                    <a:lnTo>
                      <a:pt x="287" y="119"/>
                    </a:lnTo>
                    <a:lnTo>
                      <a:pt x="346" y="273"/>
                    </a:lnTo>
                    <a:lnTo>
                      <a:pt x="346" y="400"/>
                    </a:lnTo>
                    <a:lnTo>
                      <a:pt x="227" y="646"/>
                    </a:lnTo>
                    <a:lnTo>
                      <a:pt x="248" y="439"/>
                    </a:lnTo>
                    <a:lnTo>
                      <a:pt x="117" y="235"/>
                    </a:lnTo>
                    <a:lnTo>
                      <a:pt x="117" y="390"/>
                    </a:lnTo>
                    <a:lnTo>
                      <a:pt x="0" y="0"/>
                    </a:lnTo>
                    <a:lnTo>
                      <a:pt x="258" y="337"/>
                    </a:lnTo>
                    <a:lnTo>
                      <a:pt x="238" y="194"/>
                    </a:lnTo>
                    <a:lnTo>
                      <a:pt x="149" y="65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1" name="Freeform 75"/>
              <p:cNvSpPr>
                <a:spLocks/>
              </p:cNvSpPr>
              <p:nvPr/>
            </p:nvSpPr>
            <p:spPr bwMode="auto">
              <a:xfrm>
                <a:off x="1109" y="2544"/>
                <a:ext cx="18" cy="29"/>
              </a:xfrm>
              <a:custGeom>
                <a:avLst/>
                <a:gdLst>
                  <a:gd name="T0" fmla="*/ 0 w 323"/>
                  <a:gd name="T1" fmla="*/ 0 h 511"/>
                  <a:gd name="T2" fmla="*/ 0 w 323"/>
                  <a:gd name="T3" fmla="*/ 0 h 511"/>
                  <a:gd name="T4" fmla="*/ 0 w 323"/>
                  <a:gd name="T5" fmla="*/ 0 h 511"/>
                  <a:gd name="T6" fmla="*/ 0 w 323"/>
                  <a:gd name="T7" fmla="*/ 0 h 511"/>
                  <a:gd name="T8" fmla="*/ 0 w 323"/>
                  <a:gd name="T9" fmla="*/ 0 h 511"/>
                  <a:gd name="T10" fmla="*/ 0 w 323"/>
                  <a:gd name="T11" fmla="*/ 0 h 511"/>
                  <a:gd name="T12" fmla="*/ 0 w 323"/>
                  <a:gd name="T13" fmla="*/ 0 h 511"/>
                  <a:gd name="T14" fmla="*/ 0 w 323"/>
                  <a:gd name="T15" fmla="*/ 0 h 511"/>
                  <a:gd name="T16" fmla="*/ 0 w 323"/>
                  <a:gd name="T17" fmla="*/ 0 h 511"/>
                  <a:gd name="T18" fmla="*/ 0 w 323"/>
                  <a:gd name="T19" fmla="*/ 0 h 5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23"/>
                  <a:gd name="T31" fmla="*/ 0 h 511"/>
                  <a:gd name="T32" fmla="*/ 323 w 323"/>
                  <a:gd name="T33" fmla="*/ 511 h 5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23" h="511">
                    <a:moveTo>
                      <a:pt x="200" y="0"/>
                    </a:moveTo>
                    <a:lnTo>
                      <a:pt x="323" y="374"/>
                    </a:lnTo>
                    <a:lnTo>
                      <a:pt x="138" y="473"/>
                    </a:lnTo>
                    <a:lnTo>
                      <a:pt x="152" y="358"/>
                    </a:lnTo>
                    <a:lnTo>
                      <a:pt x="0" y="511"/>
                    </a:lnTo>
                    <a:lnTo>
                      <a:pt x="119" y="298"/>
                    </a:lnTo>
                    <a:lnTo>
                      <a:pt x="128" y="114"/>
                    </a:lnTo>
                    <a:lnTo>
                      <a:pt x="200" y="282"/>
                    </a:lnTo>
                    <a:lnTo>
                      <a:pt x="241" y="229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2" name="Freeform 76"/>
              <p:cNvSpPr>
                <a:spLocks/>
              </p:cNvSpPr>
              <p:nvPr/>
            </p:nvSpPr>
            <p:spPr bwMode="auto">
              <a:xfrm>
                <a:off x="1107" y="2556"/>
                <a:ext cx="7" cy="11"/>
              </a:xfrm>
              <a:custGeom>
                <a:avLst/>
                <a:gdLst>
                  <a:gd name="T0" fmla="*/ 0 w 115"/>
                  <a:gd name="T1" fmla="*/ 0 h 192"/>
                  <a:gd name="T2" fmla="*/ 0 w 115"/>
                  <a:gd name="T3" fmla="*/ 0 h 192"/>
                  <a:gd name="T4" fmla="*/ 0 w 115"/>
                  <a:gd name="T5" fmla="*/ 0 h 192"/>
                  <a:gd name="T6" fmla="*/ 0 w 115"/>
                  <a:gd name="T7" fmla="*/ 0 h 192"/>
                  <a:gd name="T8" fmla="*/ 0 w 115"/>
                  <a:gd name="T9" fmla="*/ 0 h 1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5"/>
                  <a:gd name="T16" fmla="*/ 0 h 192"/>
                  <a:gd name="T17" fmla="*/ 115 w 115"/>
                  <a:gd name="T18" fmla="*/ 192 h 1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5" h="192">
                    <a:moveTo>
                      <a:pt x="72" y="0"/>
                    </a:moveTo>
                    <a:lnTo>
                      <a:pt x="0" y="192"/>
                    </a:lnTo>
                    <a:lnTo>
                      <a:pt x="115" y="88"/>
                    </a:lnTo>
                    <a:lnTo>
                      <a:pt x="115" y="24"/>
                    </a:lnTo>
                    <a:lnTo>
                      <a:pt x="72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3" name="Freeform 77"/>
              <p:cNvSpPr>
                <a:spLocks/>
              </p:cNvSpPr>
              <p:nvPr/>
            </p:nvSpPr>
            <p:spPr bwMode="auto">
              <a:xfrm>
                <a:off x="1098" y="2589"/>
                <a:ext cx="44" cy="80"/>
              </a:xfrm>
              <a:custGeom>
                <a:avLst/>
                <a:gdLst>
                  <a:gd name="T0" fmla="*/ 0 w 790"/>
                  <a:gd name="T1" fmla="*/ 0 h 1433"/>
                  <a:gd name="T2" fmla="*/ 0 w 790"/>
                  <a:gd name="T3" fmla="*/ 0 h 1433"/>
                  <a:gd name="T4" fmla="*/ 0 w 790"/>
                  <a:gd name="T5" fmla="*/ 0 h 1433"/>
                  <a:gd name="T6" fmla="*/ 0 w 790"/>
                  <a:gd name="T7" fmla="*/ 0 h 1433"/>
                  <a:gd name="T8" fmla="*/ 0 w 790"/>
                  <a:gd name="T9" fmla="*/ 0 h 1433"/>
                  <a:gd name="T10" fmla="*/ 0 w 790"/>
                  <a:gd name="T11" fmla="*/ 0 h 1433"/>
                  <a:gd name="T12" fmla="*/ 0 w 790"/>
                  <a:gd name="T13" fmla="*/ 0 h 1433"/>
                  <a:gd name="T14" fmla="*/ 0 w 790"/>
                  <a:gd name="T15" fmla="*/ 0 h 1433"/>
                  <a:gd name="T16" fmla="*/ 0 w 790"/>
                  <a:gd name="T17" fmla="*/ 0 h 1433"/>
                  <a:gd name="T18" fmla="*/ 0 w 790"/>
                  <a:gd name="T19" fmla="*/ 0 h 1433"/>
                  <a:gd name="T20" fmla="*/ 0 w 790"/>
                  <a:gd name="T21" fmla="*/ 0 h 1433"/>
                  <a:gd name="T22" fmla="*/ 0 w 790"/>
                  <a:gd name="T23" fmla="*/ 0 h 1433"/>
                  <a:gd name="T24" fmla="*/ 0 w 790"/>
                  <a:gd name="T25" fmla="*/ 0 h 1433"/>
                  <a:gd name="T26" fmla="*/ 0 w 790"/>
                  <a:gd name="T27" fmla="*/ 0 h 1433"/>
                  <a:gd name="T28" fmla="*/ 0 w 790"/>
                  <a:gd name="T29" fmla="*/ 0 h 1433"/>
                  <a:gd name="T30" fmla="*/ 0 w 790"/>
                  <a:gd name="T31" fmla="*/ 0 h 1433"/>
                  <a:gd name="T32" fmla="*/ 0 w 790"/>
                  <a:gd name="T33" fmla="*/ 0 h 1433"/>
                  <a:gd name="T34" fmla="*/ 0 w 790"/>
                  <a:gd name="T35" fmla="*/ 0 h 1433"/>
                  <a:gd name="T36" fmla="*/ 0 w 790"/>
                  <a:gd name="T37" fmla="*/ 0 h 1433"/>
                  <a:gd name="T38" fmla="*/ 0 w 790"/>
                  <a:gd name="T39" fmla="*/ 0 h 1433"/>
                  <a:gd name="T40" fmla="*/ 0 w 790"/>
                  <a:gd name="T41" fmla="*/ 0 h 1433"/>
                  <a:gd name="T42" fmla="*/ 0 w 790"/>
                  <a:gd name="T43" fmla="*/ 0 h 1433"/>
                  <a:gd name="T44" fmla="*/ 0 w 790"/>
                  <a:gd name="T45" fmla="*/ 0 h 1433"/>
                  <a:gd name="T46" fmla="*/ 0 w 790"/>
                  <a:gd name="T47" fmla="*/ 0 h 1433"/>
                  <a:gd name="T48" fmla="*/ 0 w 790"/>
                  <a:gd name="T49" fmla="*/ 0 h 1433"/>
                  <a:gd name="T50" fmla="*/ 0 w 790"/>
                  <a:gd name="T51" fmla="*/ 0 h 1433"/>
                  <a:gd name="T52" fmla="*/ 0 w 790"/>
                  <a:gd name="T53" fmla="*/ 0 h 1433"/>
                  <a:gd name="T54" fmla="*/ 0 w 790"/>
                  <a:gd name="T55" fmla="*/ 0 h 1433"/>
                  <a:gd name="T56" fmla="*/ 0 w 790"/>
                  <a:gd name="T57" fmla="*/ 0 h 1433"/>
                  <a:gd name="T58" fmla="*/ 0 w 790"/>
                  <a:gd name="T59" fmla="*/ 0 h 1433"/>
                  <a:gd name="T60" fmla="*/ 0 w 790"/>
                  <a:gd name="T61" fmla="*/ 0 h 1433"/>
                  <a:gd name="T62" fmla="*/ 0 w 790"/>
                  <a:gd name="T63" fmla="*/ 0 h 1433"/>
                  <a:gd name="T64" fmla="*/ 0 w 790"/>
                  <a:gd name="T65" fmla="*/ 0 h 1433"/>
                  <a:gd name="T66" fmla="*/ 0 w 790"/>
                  <a:gd name="T67" fmla="*/ 0 h 143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790"/>
                  <a:gd name="T103" fmla="*/ 0 h 1433"/>
                  <a:gd name="T104" fmla="*/ 790 w 790"/>
                  <a:gd name="T105" fmla="*/ 1433 h 1433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790" h="1433">
                    <a:moveTo>
                      <a:pt x="651" y="39"/>
                    </a:moveTo>
                    <a:lnTo>
                      <a:pt x="614" y="94"/>
                    </a:lnTo>
                    <a:lnTo>
                      <a:pt x="499" y="378"/>
                    </a:lnTo>
                    <a:lnTo>
                      <a:pt x="460" y="94"/>
                    </a:lnTo>
                    <a:lnTo>
                      <a:pt x="409" y="378"/>
                    </a:lnTo>
                    <a:lnTo>
                      <a:pt x="289" y="607"/>
                    </a:lnTo>
                    <a:lnTo>
                      <a:pt x="306" y="351"/>
                    </a:lnTo>
                    <a:lnTo>
                      <a:pt x="209" y="521"/>
                    </a:lnTo>
                    <a:lnTo>
                      <a:pt x="222" y="713"/>
                    </a:lnTo>
                    <a:lnTo>
                      <a:pt x="87" y="494"/>
                    </a:lnTo>
                    <a:lnTo>
                      <a:pt x="72" y="698"/>
                    </a:lnTo>
                    <a:lnTo>
                      <a:pt x="150" y="971"/>
                    </a:lnTo>
                    <a:lnTo>
                      <a:pt x="0" y="879"/>
                    </a:lnTo>
                    <a:lnTo>
                      <a:pt x="119" y="1059"/>
                    </a:lnTo>
                    <a:lnTo>
                      <a:pt x="300" y="1110"/>
                    </a:lnTo>
                    <a:lnTo>
                      <a:pt x="499" y="1433"/>
                    </a:lnTo>
                    <a:lnTo>
                      <a:pt x="542" y="1316"/>
                    </a:lnTo>
                    <a:lnTo>
                      <a:pt x="542" y="1188"/>
                    </a:lnTo>
                    <a:lnTo>
                      <a:pt x="760" y="958"/>
                    </a:lnTo>
                    <a:lnTo>
                      <a:pt x="790" y="792"/>
                    </a:lnTo>
                    <a:lnTo>
                      <a:pt x="721" y="673"/>
                    </a:lnTo>
                    <a:lnTo>
                      <a:pt x="749" y="792"/>
                    </a:lnTo>
                    <a:lnTo>
                      <a:pt x="711" y="879"/>
                    </a:lnTo>
                    <a:lnTo>
                      <a:pt x="532" y="879"/>
                    </a:lnTo>
                    <a:lnTo>
                      <a:pt x="520" y="815"/>
                    </a:lnTo>
                    <a:lnTo>
                      <a:pt x="641" y="644"/>
                    </a:lnTo>
                    <a:lnTo>
                      <a:pt x="702" y="441"/>
                    </a:lnTo>
                    <a:lnTo>
                      <a:pt x="532" y="658"/>
                    </a:lnTo>
                    <a:lnTo>
                      <a:pt x="542" y="466"/>
                    </a:lnTo>
                    <a:lnTo>
                      <a:pt x="641" y="170"/>
                    </a:lnTo>
                    <a:lnTo>
                      <a:pt x="614" y="441"/>
                    </a:lnTo>
                    <a:lnTo>
                      <a:pt x="739" y="0"/>
                    </a:lnTo>
                    <a:lnTo>
                      <a:pt x="670" y="118"/>
                    </a:lnTo>
                    <a:lnTo>
                      <a:pt x="651" y="3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4" name="Freeform 78"/>
              <p:cNvSpPr>
                <a:spLocks/>
              </p:cNvSpPr>
              <p:nvPr/>
            </p:nvSpPr>
            <p:spPr bwMode="auto">
              <a:xfrm>
                <a:off x="1148" y="2611"/>
                <a:ext cx="12" cy="11"/>
              </a:xfrm>
              <a:custGeom>
                <a:avLst/>
                <a:gdLst>
                  <a:gd name="T0" fmla="*/ 0 w 203"/>
                  <a:gd name="T1" fmla="*/ 0 h 193"/>
                  <a:gd name="T2" fmla="*/ 0 w 203"/>
                  <a:gd name="T3" fmla="*/ 0 h 193"/>
                  <a:gd name="T4" fmla="*/ 0 w 203"/>
                  <a:gd name="T5" fmla="*/ 0 h 193"/>
                  <a:gd name="T6" fmla="*/ 0 w 203"/>
                  <a:gd name="T7" fmla="*/ 0 h 193"/>
                  <a:gd name="T8" fmla="*/ 0 w 203"/>
                  <a:gd name="T9" fmla="*/ 0 h 193"/>
                  <a:gd name="T10" fmla="*/ 0 w 203"/>
                  <a:gd name="T11" fmla="*/ 0 h 193"/>
                  <a:gd name="T12" fmla="*/ 0 w 203"/>
                  <a:gd name="T13" fmla="*/ 0 h 193"/>
                  <a:gd name="T14" fmla="*/ 0 w 203"/>
                  <a:gd name="T15" fmla="*/ 0 h 193"/>
                  <a:gd name="T16" fmla="*/ 0 w 203"/>
                  <a:gd name="T17" fmla="*/ 0 h 193"/>
                  <a:gd name="T18" fmla="*/ 0 w 203"/>
                  <a:gd name="T19" fmla="*/ 0 h 19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03"/>
                  <a:gd name="T31" fmla="*/ 0 h 193"/>
                  <a:gd name="T32" fmla="*/ 203 w 203"/>
                  <a:gd name="T33" fmla="*/ 193 h 19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03" h="193">
                    <a:moveTo>
                      <a:pt x="41" y="115"/>
                    </a:moveTo>
                    <a:lnTo>
                      <a:pt x="0" y="193"/>
                    </a:lnTo>
                    <a:lnTo>
                      <a:pt x="92" y="180"/>
                    </a:lnTo>
                    <a:lnTo>
                      <a:pt x="152" y="104"/>
                    </a:lnTo>
                    <a:lnTo>
                      <a:pt x="203" y="139"/>
                    </a:lnTo>
                    <a:lnTo>
                      <a:pt x="193" y="0"/>
                    </a:lnTo>
                    <a:lnTo>
                      <a:pt x="152" y="67"/>
                    </a:lnTo>
                    <a:lnTo>
                      <a:pt x="123" y="39"/>
                    </a:lnTo>
                    <a:lnTo>
                      <a:pt x="70" y="104"/>
                    </a:lnTo>
                    <a:lnTo>
                      <a:pt x="41" y="1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5" name="Freeform 79"/>
              <p:cNvSpPr>
                <a:spLocks/>
              </p:cNvSpPr>
              <p:nvPr/>
            </p:nvSpPr>
            <p:spPr bwMode="auto">
              <a:xfrm>
                <a:off x="1064" y="2592"/>
                <a:ext cx="36" cy="38"/>
              </a:xfrm>
              <a:custGeom>
                <a:avLst/>
                <a:gdLst>
                  <a:gd name="T0" fmla="*/ 0 w 643"/>
                  <a:gd name="T1" fmla="*/ 0 h 674"/>
                  <a:gd name="T2" fmla="*/ 0 w 643"/>
                  <a:gd name="T3" fmla="*/ 0 h 674"/>
                  <a:gd name="T4" fmla="*/ 0 w 643"/>
                  <a:gd name="T5" fmla="*/ 0 h 674"/>
                  <a:gd name="T6" fmla="*/ 0 w 643"/>
                  <a:gd name="T7" fmla="*/ 0 h 674"/>
                  <a:gd name="T8" fmla="*/ 0 w 643"/>
                  <a:gd name="T9" fmla="*/ 0 h 674"/>
                  <a:gd name="T10" fmla="*/ 0 w 643"/>
                  <a:gd name="T11" fmla="*/ 0 h 674"/>
                  <a:gd name="T12" fmla="*/ 0 w 643"/>
                  <a:gd name="T13" fmla="*/ 0 h 674"/>
                  <a:gd name="T14" fmla="*/ 0 w 643"/>
                  <a:gd name="T15" fmla="*/ 0 h 674"/>
                  <a:gd name="T16" fmla="*/ 0 w 643"/>
                  <a:gd name="T17" fmla="*/ 0 h 674"/>
                  <a:gd name="T18" fmla="*/ 0 w 643"/>
                  <a:gd name="T19" fmla="*/ 0 h 674"/>
                  <a:gd name="T20" fmla="*/ 0 w 643"/>
                  <a:gd name="T21" fmla="*/ 0 h 674"/>
                  <a:gd name="T22" fmla="*/ 0 w 643"/>
                  <a:gd name="T23" fmla="*/ 0 h 674"/>
                  <a:gd name="T24" fmla="*/ 0 w 643"/>
                  <a:gd name="T25" fmla="*/ 0 h 674"/>
                  <a:gd name="T26" fmla="*/ 0 w 643"/>
                  <a:gd name="T27" fmla="*/ 0 h 674"/>
                  <a:gd name="T28" fmla="*/ 0 w 643"/>
                  <a:gd name="T29" fmla="*/ 0 h 674"/>
                  <a:gd name="T30" fmla="*/ 0 w 643"/>
                  <a:gd name="T31" fmla="*/ 0 h 674"/>
                  <a:gd name="T32" fmla="*/ 0 w 643"/>
                  <a:gd name="T33" fmla="*/ 0 h 674"/>
                  <a:gd name="T34" fmla="*/ 0 w 643"/>
                  <a:gd name="T35" fmla="*/ 0 h 674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643"/>
                  <a:gd name="T55" fmla="*/ 0 h 674"/>
                  <a:gd name="T56" fmla="*/ 643 w 643"/>
                  <a:gd name="T57" fmla="*/ 674 h 674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643" h="674">
                    <a:moveTo>
                      <a:pt x="643" y="402"/>
                    </a:moveTo>
                    <a:lnTo>
                      <a:pt x="549" y="528"/>
                    </a:lnTo>
                    <a:lnTo>
                      <a:pt x="431" y="552"/>
                    </a:lnTo>
                    <a:lnTo>
                      <a:pt x="290" y="552"/>
                    </a:lnTo>
                    <a:lnTo>
                      <a:pt x="50" y="674"/>
                    </a:lnTo>
                    <a:lnTo>
                      <a:pt x="109" y="425"/>
                    </a:lnTo>
                    <a:lnTo>
                      <a:pt x="30" y="466"/>
                    </a:lnTo>
                    <a:lnTo>
                      <a:pt x="99" y="232"/>
                    </a:lnTo>
                    <a:lnTo>
                      <a:pt x="0" y="271"/>
                    </a:lnTo>
                    <a:lnTo>
                      <a:pt x="191" y="0"/>
                    </a:lnTo>
                    <a:lnTo>
                      <a:pt x="140" y="169"/>
                    </a:lnTo>
                    <a:lnTo>
                      <a:pt x="220" y="139"/>
                    </a:lnTo>
                    <a:lnTo>
                      <a:pt x="140" y="374"/>
                    </a:lnTo>
                    <a:lnTo>
                      <a:pt x="241" y="323"/>
                    </a:lnTo>
                    <a:lnTo>
                      <a:pt x="241" y="425"/>
                    </a:lnTo>
                    <a:lnTo>
                      <a:pt x="472" y="474"/>
                    </a:lnTo>
                    <a:lnTo>
                      <a:pt x="549" y="487"/>
                    </a:lnTo>
                    <a:lnTo>
                      <a:pt x="643" y="40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6" name="Freeform 80"/>
              <p:cNvSpPr>
                <a:spLocks/>
              </p:cNvSpPr>
              <p:nvPr/>
            </p:nvSpPr>
            <p:spPr bwMode="auto">
              <a:xfrm>
                <a:off x="1015" y="2598"/>
                <a:ext cx="45" cy="73"/>
              </a:xfrm>
              <a:custGeom>
                <a:avLst/>
                <a:gdLst>
                  <a:gd name="T0" fmla="*/ 0 w 824"/>
                  <a:gd name="T1" fmla="*/ 0 h 1325"/>
                  <a:gd name="T2" fmla="*/ 0 w 824"/>
                  <a:gd name="T3" fmla="*/ 0 h 1325"/>
                  <a:gd name="T4" fmla="*/ 0 w 824"/>
                  <a:gd name="T5" fmla="*/ 0 h 1325"/>
                  <a:gd name="T6" fmla="*/ 0 w 824"/>
                  <a:gd name="T7" fmla="*/ 0 h 1325"/>
                  <a:gd name="T8" fmla="*/ 0 w 824"/>
                  <a:gd name="T9" fmla="*/ 0 h 1325"/>
                  <a:gd name="T10" fmla="*/ 0 w 824"/>
                  <a:gd name="T11" fmla="*/ 0 h 1325"/>
                  <a:gd name="T12" fmla="*/ 0 w 824"/>
                  <a:gd name="T13" fmla="*/ 0 h 1325"/>
                  <a:gd name="T14" fmla="*/ 0 w 824"/>
                  <a:gd name="T15" fmla="*/ 0 h 1325"/>
                  <a:gd name="T16" fmla="*/ 0 w 824"/>
                  <a:gd name="T17" fmla="*/ 0 h 1325"/>
                  <a:gd name="T18" fmla="*/ 0 w 824"/>
                  <a:gd name="T19" fmla="*/ 0 h 1325"/>
                  <a:gd name="T20" fmla="*/ 0 w 824"/>
                  <a:gd name="T21" fmla="*/ 0 h 1325"/>
                  <a:gd name="T22" fmla="*/ 0 w 824"/>
                  <a:gd name="T23" fmla="*/ 0 h 1325"/>
                  <a:gd name="T24" fmla="*/ 0 w 824"/>
                  <a:gd name="T25" fmla="*/ 0 h 1325"/>
                  <a:gd name="T26" fmla="*/ 0 w 824"/>
                  <a:gd name="T27" fmla="*/ 0 h 1325"/>
                  <a:gd name="T28" fmla="*/ 0 w 824"/>
                  <a:gd name="T29" fmla="*/ 0 h 1325"/>
                  <a:gd name="T30" fmla="*/ 0 w 824"/>
                  <a:gd name="T31" fmla="*/ 0 h 1325"/>
                  <a:gd name="T32" fmla="*/ 0 w 824"/>
                  <a:gd name="T33" fmla="*/ 0 h 1325"/>
                  <a:gd name="T34" fmla="*/ 0 w 824"/>
                  <a:gd name="T35" fmla="*/ 0 h 132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824"/>
                  <a:gd name="T55" fmla="*/ 0 h 1325"/>
                  <a:gd name="T56" fmla="*/ 824 w 824"/>
                  <a:gd name="T57" fmla="*/ 1325 h 132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824" h="1325">
                    <a:moveTo>
                      <a:pt x="824" y="0"/>
                    </a:moveTo>
                    <a:lnTo>
                      <a:pt x="574" y="155"/>
                    </a:lnTo>
                    <a:lnTo>
                      <a:pt x="484" y="143"/>
                    </a:lnTo>
                    <a:lnTo>
                      <a:pt x="373" y="77"/>
                    </a:lnTo>
                    <a:lnTo>
                      <a:pt x="325" y="309"/>
                    </a:lnTo>
                    <a:lnTo>
                      <a:pt x="433" y="541"/>
                    </a:lnTo>
                    <a:lnTo>
                      <a:pt x="235" y="487"/>
                    </a:lnTo>
                    <a:lnTo>
                      <a:pt x="266" y="635"/>
                    </a:lnTo>
                    <a:lnTo>
                      <a:pt x="221" y="748"/>
                    </a:lnTo>
                    <a:lnTo>
                      <a:pt x="157" y="773"/>
                    </a:lnTo>
                    <a:lnTo>
                      <a:pt x="51" y="980"/>
                    </a:lnTo>
                    <a:lnTo>
                      <a:pt x="0" y="1325"/>
                    </a:lnTo>
                    <a:lnTo>
                      <a:pt x="141" y="967"/>
                    </a:lnTo>
                    <a:lnTo>
                      <a:pt x="373" y="736"/>
                    </a:lnTo>
                    <a:lnTo>
                      <a:pt x="663" y="450"/>
                    </a:lnTo>
                    <a:lnTo>
                      <a:pt x="714" y="284"/>
                    </a:lnTo>
                    <a:lnTo>
                      <a:pt x="703" y="169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7" name="Freeform 81"/>
              <p:cNvSpPr>
                <a:spLocks/>
              </p:cNvSpPr>
              <p:nvPr/>
            </p:nvSpPr>
            <p:spPr bwMode="auto">
              <a:xfrm>
                <a:off x="1103" y="2671"/>
                <a:ext cx="41" cy="37"/>
              </a:xfrm>
              <a:custGeom>
                <a:avLst/>
                <a:gdLst>
                  <a:gd name="T0" fmla="*/ 0 w 738"/>
                  <a:gd name="T1" fmla="*/ 0 h 665"/>
                  <a:gd name="T2" fmla="*/ 0 w 738"/>
                  <a:gd name="T3" fmla="*/ 0 h 665"/>
                  <a:gd name="T4" fmla="*/ 0 w 738"/>
                  <a:gd name="T5" fmla="*/ 0 h 665"/>
                  <a:gd name="T6" fmla="*/ 0 w 738"/>
                  <a:gd name="T7" fmla="*/ 0 h 665"/>
                  <a:gd name="T8" fmla="*/ 0 w 738"/>
                  <a:gd name="T9" fmla="*/ 0 h 665"/>
                  <a:gd name="T10" fmla="*/ 0 w 738"/>
                  <a:gd name="T11" fmla="*/ 0 h 665"/>
                  <a:gd name="T12" fmla="*/ 0 w 738"/>
                  <a:gd name="T13" fmla="*/ 0 h 665"/>
                  <a:gd name="T14" fmla="*/ 0 w 738"/>
                  <a:gd name="T15" fmla="*/ 0 h 66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38"/>
                  <a:gd name="T25" fmla="*/ 0 h 665"/>
                  <a:gd name="T26" fmla="*/ 738 w 738"/>
                  <a:gd name="T27" fmla="*/ 665 h 66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38" h="665">
                    <a:moveTo>
                      <a:pt x="738" y="665"/>
                    </a:moveTo>
                    <a:lnTo>
                      <a:pt x="738" y="552"/>
                    </a:lnTo>
                    <a:lnTo>
                      <a:pt x="333" y="114"/>
                    </a:lnTo>
                    <a:lnTo>
                      <a:pt x="0" y="0"/>
                    </a:lnTo>
                    <a:lnTo>
                      <a:pt x="290" y="178"/>
                    </a:lnTo>
                    <a:lnTo>
                      <a:pt x="349" y="345"/>
                    </a:lnTo>
                    <a:lnTo>
                      <a:pt x="659" y="552"/>
                    </a:lnTo>
                    <a:lnTo>
                      <a:pt x="738" y="66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8" name="Freeform 82"/>
              <p:cNvSpPr>
                <a:spLocks/>
              </p:cNvSpPr>
              <p:nvPr/>
            </p:nvSpPr>
            <p:spPr bwMode="auto">
              <a:xfrm>
                <a:off x="1083" y="2680"/>
                <a:ext cx="69" cy="65"/>
              </a:xfrm>
              <a:custGeom>
                <a:avLst/>
                <a:gdLst>
                  <a:gd name="T0" fmla="*/ 0 w 1247"/>
                  <a:gd name="T1" fmla="*/ 0 h 1183"/>
                  <a:gd name="T2" fmla="*/ 0 w 1247"/>
                  <a:gd name="T3" fmla="*/ 0 h 1183"/>
                  <a:gd name="T4" fmla="*/ 0 w 1247"/>
                  <a:gd name="T5" fmla="*/ 0 h 1183"/>
                  <a:gd name="T6" fmla="*/ 0 w 1247"/>
                  <a:gd name="T7" fmla="*/ 0 h 1183"/>
                  <a:gd name="T8" fmla="*/ 0 w 1247"/>
                  <a:gd name="T9" fmla="*/ 0 h 1183"/>
                  <a:gd name="T10" fmla="*/ 0 w 1247"/>
                  <a:gd name="T11" fmla="*/ 0 h 1183"/>
                  <a:gd name="T12" fmla="*/ 0 w 1247"/>
                  <a:gd name="T13" fmla="*/ 0 h 1183"/>
                  <a:gd name="T14" fmla="*/ 0 w 1247"/>
                  <a:gd name="T15" fmla="*/ 0 h 1183"/>
                  <a:gd name="T16" fmla="*/ 0 w 1247"/>
                  <a:gd name="T17" fmla="*/ 0 h 1183"/>
                  <a:gd name="T18" fmla="*/ 0 w 1247"/>
                  <a:gd name="T19" fmla="*/ 0 h 118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47"/>
                  <a:gd name="T31" fmla="*/ 0 h 1183"/>
                  <a:gd name="T32" fmla="*/ 1247 w 1247"/>
                  <a:gd name="T33" fmla="*/ 1183 h 118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47" h="1183">
                    <a:moveTo>
                      <a:pt x="1247" y="1183"/>
                    </a:moveTo>
                    <a:lnTo>
                      <a:pt x="988" y="774"/>
                    </a:lnTo>
                    <a:lnTo>
                      <a:pt x="0" y="0"/>
                    </a:lnTo>
                    <a:lnTo>
                      <a:pt x="88" y="158"/>
                    </a:lnTo>
                    <a:lnTo>
                      <a:pt x="427" y="492"/>
                    </a:lnTo>
                    <a:lnTo>
                      <a:pt x="466" y="618"/>
                    </a:lnTo>
                    <a:lnTo>
                      <a:pt x="347" y="706"/>
                    </a:lnTo>
                    <a:lnTo>
                      <a:pt x="606" y="838"/>
                    </a:lnTo>
                    <a:lnTo>
                      <a:pt x="957" y="940"/>
                    </a:lnTo>
                    <a:lnTo>
                      <a:pt x="1247" y="118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99" name="Freeform 83"/>
              <p:cNvSpPr>
                <a:spLocks/>
              </p:cNvSpPr>
              <p:nvPr/>
            </p:nvSpPr>
            <p:spPr bwMode="auto">
              <a:xfrm>
                <a:off x="1087" y="2728"/>
                <a:ext cx="76" cy="70"/>
              </a:xfrm>
              <a:custGeom>
                <a:avLst/>
                <a:gdLst>
                  <a:gd name="T0" fmla="*/ 0 w 1378"/>
                  <a:gd name="T1" fmla="*/ 0 h 1260"/>
                  <a:gd name="T2" fmla="*/ 0 w 1378"/>
                  <a:gd name="T3" fmla="*/ 0 h 1260"/>
                  <a:gd name="T4" fmla="*/ 0 w 1378"/>
                  <a:gd name="T5" fmla="*/ 0 h 1260"/>
                  <a:gd name="T6" fmla="*/ 0 w 1378"/>
                  <a:gd name="T7" fmla="*/ 0 h 1260"/>
                  <a:gd name="T8" fmla="*/ 0 w 1378"/>
                  <a:gd name="T9" fmla="*/ 0 h 1260"/>
                  <a:gd name="T10" fmla="*/ 0 w 1378"/>
                  <a:gd name="T11" fmla="*/ 0 h 1260"/>
                  <a:gd name="T12" fmla="*/ 0 w 1378"/>
                  <a:gd name="T13" fmla="*/ 0 h 1260"/>
                  <a:gd name="T14" fmla="*/ 0 w 1378"/>
                  <a:gd name="T15" fmla="*/ 0 h 1260"/>
                  <a:gd name="T16" fmla="*/ 0 w 1378"/>
                  <a:gd name="T17" fmla="*/ 0 h 1260"/>
                  <a:gd name="T18" fmla="*/ 0 w 1378"/>
                  <a:gd name="T19" fmla="*/ 0 h 12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378"/>
                  <a:gd name="T31" fmla="*/ 0 h 1260"/>
                  <a:gd name="T32" fmla="*/ 1378 w 1378"/>
                  <a:gd name="T33" fmla="*/ 1260 h 12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378" h="1260">
                    <a:moveTo>
                      <a:pt x="1378" y="1127"/>
                    </a:moveTo>
                    <a:lnTo>
                      <a:pt x="1208" y="963"/>
                    </a:lnTo>
                    <a:lnTo>
                      <a:pt x="1087" y="1013"/>
                    </a:lnTo>
                    <a:lnTo>
                      <a:pt x="752" y="643"/>
                    </a:lnTo>
                    <a:lnTo>
                      <a:pt x="240" y="333"/>
                    </a:lnTo>
                    <a:lnTo>
                      <a:pt x="0" y="0"/>
                    </a:lnTo>
                    <a:lnTo>
                      <a:pt x="257" y="461"/>
                    </a:lnTo>
                    <a:lnTo>
                      <a:pt x="633" y="857"/>
                    </a:lnTo>
                    <a:lnTo>
                      <a:pt x="1378" y="1260"/>
                    </a:lnTo>
                    <a:lnTo>
                      <a:pt x="1378" y="112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0" name="Freeform 84"/>
              <p:cNvSpPr>
                <a:spLocks/>
              </p:cNvSpPr>
              <p:nvPr/>
            </p:nvSpPr>
            <p:spPr bwMode="auto">
              <a:xfrm>
                <a:off x="1109" y="2738"/>
                <a:ext cx="95" cy="44"/>
              </a:xfrm>
              <a:custGeom>
                <a:avLst/>
                <a:gdLst>
                  <a:gd name="T0" fmla="*/ 0 w 1709"/>
                  <a:gd name="T1" fmla="*/ 0 h 794"/>
                  <a:gd name="T2" fmla="*/ 0 w 1709"/>
                  <a:gd name="T3" fmla="*/ 0 h 794"/>
                  <a:gd name="T4" fmla="*/ 0 w 1709"/>
                  <a:gd name="T5" fmla="*/ 0 h 794"/>
                  <a:gd name="T6" fmla="*/ 0 w 1709"/>
                  <a:gd name="T7" fmla="*/ 0 h 794"/>
                  <a:gd name="T8" fmla="*/ 0 w 1709"/>
                  <a:gd name="T9" fmla="*/ 0 h 794"/>
                  <a:gd name="T10" fmla="*/ 0 w 1709"/>
                  <a:gd name="T11" fmla="*/ 0 h 794"/>
                  <a:gd name="T12" fmla="*/ 0 w 1709"/>
                  <a:gd name="T13" fmla="*/ 0 h 794"/>
                  <a:gd name="T14" fmla="*/ 0 w 1709"/>
                  <a:gd name="T15" fmla="*/ 0 h 794"/>
                  <a:gd name="T16" fmla="*/ 0 w 1709"/>
                  <a:gd name="T17" fmla="*/ 0 h 794"/>
                  <a:gd name="T18" fmla="*/ 0 w 1709"/>
                  <a:gd name="T19" fmla="*/ 0 h 794"/>
                  <a:gd name="T20" fmla="*/ 0 w 1709"/>
                  <a:gd name="T21" fmla="*/ 0 h 794"/>
                  <a:gd name="T22" fmla="*/ 0 w 1709"/>
                  <a:gd name="T23" fmla="*/ 0 h 794"/>
                  <a:gd name="T24" fmla="*/ 0 w 1709"/>
                  <a:gd name="T25" fmla="*/ 0 h 794"/>
                  <a:gd name="T26" fmla="*/ 0 w 1709"/>
                  <a:gd name="T27" fmla="*/ 0 h 794"/>
                  <a:gd name="T28" fmla="*/ 0 w 1709"/>
                  <a:gd name="T29" fmla="*/ 0 h 79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1709"/>
                  <a:gd name="T46" fmla="*/ 0 h 794"/>
                  <a:gd name="T47" fmla="*/ 1709 w 1709"/>
                  <a:gd name="T48" fmla="*/ 794 h 79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1709" h="794">
                    <a:moveTo>
                      <a:pt x="0" y="0"/>
                    </a:moveTo>
                    <a:lnTo>
                      <a:pt x="810" y="295"/>
                    </a:lnTo>
                    <a:lnTo>
                      <a:pt x="1058" y="330"/>
                    </a:lnTo>
                    <a:lnTo>
                      <a:pt x="1598" y="601"/>
                    </a:lnTo>
                    <a:lnTo>
                      <a:pt x="1481" y="652"/>
                    </a:lnTo>
                    <a:lnTo>
                      <a:pt x="1709" y="794"/>
                    </a:lnTo>
                    <a:lnTo>
                      <a:pt x="1577" y="794"/>
                    </a:lnTo>
                    <a:lnTo>
                      <a:pt x="1078" y="640"/>
                    </a:lnTo>
                    <a:lnTo>
                      <a:pt x="949" y="743"/>
                    </a:lnTo>
                    <a:lnTo>
                      <a:pt x="798" y="446"/>
                    </a:lnTo>
                    <a:lnTo>
                      <a:pt x="720" y="538"/>
                    </a:lnTo>
                    <a:lnTo>
                      <a:pt x="409" y="360"/>
                    </a:lnTo>
                    <a:lnTo>
                      <a:pt x="280" y="188"/>
                    </a:lnTo>
                    <a:lnTo>
                      <a:pt x="31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1" name="Freeform 85"/>
              <p:cNvSpPr>
                <a:spLocks/>
              </p:cNvSpPr>
              <p:nvPr/>
            </p:nvSpPr>
            <p:spPr bwMode="auto">
              <a:xfrm>
                <a:off x="1144" y="2649"/>
                <a:ext cx="18" cy="62"/>
              </a:xfrm>
              <a:custGeom>
                <a:avLst/>
                <a:gdLst>
                  <a:gd name="T0" fmla="*/ 0 w 321"/>
                  <a:gd name="T1" fmla="*/ 0 h 1116"/>
                  <a:gd name="T2" fmla="*/ 0 w 321"/>
                  <a:gd name="T3" fmla="*/ 0 h 1116"/>
                  <a:gd name="T4" fmla="*/ 0 w 321"/>
                  <a:gd name="T5" fmla="*/ 0 h 1116"/>
                  <a:gd name="T6" fmla="*/ 0 w 321"/>
                  <a:gd name="T7" fmla="*/ 0 h 1116"/>
                  <a:gd name="T8" fmla="*/ 0 w 321"/>
                  <a:gd name="T9" fmla="*/ 0 h 1116"/>
                  <a:gd name="T10" fmla="*/ 0 w 321"/>
                  <a:gd name="T11" fmla="*/ 0 h 1116"/>
                  <a:gd name="T12" fmla="*/ 0 w 321"/>
                  <a:gd name="T13" fmla="*/ 0 h 1116"/>
                  <a:gd name="T14" fmla="*/ 0 w 321"/>
                  <a:gd name="T15" fmla="*/ 0 h 1116"/>
                  <a:gd name="T16" fmla="*/ 0 w 321"/>
                  <a:gd name="T17" fmla="*/ 0 h 1116"/>
                  <a:gd name="T18" fmla="*/ 0 w 321"/>
                  <a:gd name="T19" fmla="*/ 0 h 1116"/>
                  <a:gd name="T20" fmla="*/ 0 w 321"/>
                  <a:gd name="T21" fmla="*/ 0 h 111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21"/>
                  <a:gd name="T34" fmla="*/ 0 h 1116"/>
                  <a:gd name="T35" fmla="*/ 321 w 321"/>
                  <a:gd name="T36" fmla="*/ 1116 h 111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21" h="1116">
                    <a:moveTo>
                      <a:pt x="249" y="0"/>
                    </a:moveTo>
                    <a:lnTo>
                      <a:pt x="303" y="89"/>
                    </a:lnTo>
                    <a:lnTo>
                      <a:pt x="303" y="266"/>
                    </a:lnTo>
                    <a:lnTo>
                      <a:pt x="239" y="549"/>
                    </a:lnTo>
                    <a:lnTo>
                      <a:pt x="321" y="744"/>
                    </a:lnTo>
                    <a:lnTo>
                      <a:pt x="170" y="1116"/>
                    </a:lnTo>
                    <a:lnTo>
                      <a:pt x="151" y="976"/>
                    </a:lnTo>
                    <a:lnTo>
                      <a:pt x="83" y="884"/>
                    </a:lnTo>
                    <a:lnTo>
                      <a:pt x="0" y="526"/>
                    </a:lnTo>
                    <a:lnTo>
                      <a:pt x="233" y="204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2" name="Freeform 86"/>
              <p:cNvSpPr>
                <a:spLocks/>
              </p:cNvSpPr>
              <p:nvPr/>
            </p:nvSpPr>
            <p:spPr bwMode="auto">
              <a:xfrm>
                <a:off x="961" y="2681"/>
                <a:ext cx="351" cy="284"/>
              </a:xfrm>
              <a:custGeom>
                <a:avLst/>
                <a:gdLst>
                  <a:gd name="T0" fmla="*/ 0 w 6327"/>
                  <a:gd name="T1" fmla="*/ 0 h 5107"/>
                  <a:gd name="T2" fmla="*/ 0 w 6327"/>
                  <a:gd name="T3" fmla="*/ 0 h 5107"/>
                  <a:gd name="T4" fmla="*/ 0 w 6327"/>
                  <a:gd name="T5" fmla="*/ 0 h 5107"/>
                  <a:gd name="T6" fmla="*/ 0 w 6327"/>
                  <a:gd name="T7" fmla="*/ 0 h 5107"/>
                  <a:gd name="T8" fmla="*/ 0 w 6327"/>
                  <a:gd name="T9" fmla="*/ 0 h 5107"/>
                  <a:gd name="T10" fmla="*/ 0 w 6327"/>
                  <a:gd name="T11" fmla="*/ 0 h 5107"/>
                  <a:gd name="T12" fmla="*/ 0 w 6327"/>
                  <a:gd name="T13" fmla="*/ 0 h 5107"/>
                  <a:gd name="T14" fmla="*/ 0 w 6327"/>
                  <a:gd name="T15" fmla="*/ 0 h 5107"/>
                  <a:gd name="T16" fmla="*/ 0 w 6327"/>
                  <a:gd name="T17" fmla="*/ 0 h 5107"/>
                  <a:gd name="T18" fmla="*/ 0 w 6327"/>
                  <a:gd name="T19" fmla="*/ 0 h 5107"/>
                  <a:gd name="T20" fmla="*/ 0 w 6327"/>
                  <a:gd name="T21" fmla="*/ 0 h 5107"/>
                  <a:gd name="T22" fmla="*/ 0 w 6327"/>
                  <a:gd name="T23" fmla="*/ 0 h 5107"/>
                  <a:gd name="T24" fmla="*/ 0 w 6327"/>
                  <a:gd name="T25" fmla="*/ 0 h 5107"/>
                  <a:gd name="T26" fmla="*/ 0 w 6327"/>
                  <a:gd name="T27" fmla="*/ 0 h 5107"/>
                  <a:gd name="T28" fmla="*/ 0 w 6327"/>
                  <a:gd name="T29" fmla="*/ 0 h 5107"/>
                  <a:gd name="T30" fmla="*/ 0 w 6327"/>
                  <a:gd name="T31" fmla="*/ 0 h 5107"/>
                  <a:gd name="T32" fmla="*/ 0 w 6327"/>
                  <a:gd name="T33" fmla="*/ 0 h 5107"/>
                  <a:gd name="T34" fmla="*/ 0 w 6327"/>
                  <a:gd name="T35" fmla="*/ 0 h 5107"/>
                  <a:gd name="T36" fmla="*/ 0 w 6327"/>
                  <a:gd name="T37" fmla="*/ 0 h 5107"/>
                  <a:gd name="T38" fmla="*/ 0 w 6327"/>
                  <a:gd name="T39" fmla="*/ 0 h 5107"/>
                  <a:gd name="T40" fmla="*/ 0 w 6327"/>
                  <a:gd name="T41" fmla="*/ 0 h 5107"/>
                  <a:gd name="T42" fmla="*/ 0 w 6327"/>
                  <a:gd name="T43" fmla="*/ 0 h 5107"/>
                  <a:gd name="T44" fmla="*/ 0 w 6327"/>
                  <a:gd name="T45" fmla="*/ 0 h 5107"/>
                  <a:gd name="T46" fmla="*/ 0 w 6327"/>
                  <a:gd name="T47" fmla="*/ 0 h 5107"/>
                  <a:gd name="T48" fmla="*/ 0 w 6327"/>
                  <a:gd name="T49" fmla="*/ 0 h 5107"/>
                  <a:gd name="T50" fmla="*/ 0 w 6327"/>
                  <a:gd name="T51" fmla="*/ 0 h 5107"/>
                  <a:gd name="T52" fmla="*/ 0 w 6327"/>
                  <a:gd name="T53" fmla="*/ 0 h 5107"/>
                  <a:gd name="T54" fmla="*/ 0 w 6327"/>
                  <a:gd name="T55" fmla="*/ 0 h 5107"/>
                  <a:gd name="T56" fmla="*/ 0 w 6327"/>
                  <a:gd name="T57" fmla="*/ 0 h 5107"/>
                  <a:gd name="T58" fmla="*/ 0 w 6327"/>
                  <a:gd name="T59" fmla="*/ 0 h 5107"/>
                  <a:gd name="T60" fmla="*/ 0 w 6327"/>
                  <a:gd name="T61" fmla="*/ 0 h 5107"/>
                  <a:gd name="T62" fmla="*/ 0 w 6327"/>
                  <a:gd name="T63" fmla="*/ 0 h 5107"/>
                  <a:gd name="T64" fmla="*/ 0 w 6327"/>
                  <a:gd name="T65" fmla="*/ 0 h 5107"/>
                  <a:gd name="T66" fmla="*/ 0 w 6327"/>
                  <a:gd name="T67" fmla="*/ 0 h 5107"/>
                  <a:gd name="T68" fmla="*/ 0 w 6327"/>
                  <a:gd name="T69" fmla="*/ 0 h 5107"/>
                  <a:gd name="T70" fmla="*/ 0 w 6327"/>
                  <a:gd name="T71" fmla="*/ 0 h 5107"/>
                  <a:gd name="T72" fmla="*/ 0 w 6327"/>
                  <a:gd name="T73" fmla="*/ 0 h 5107"/>
                  <a:gd name="T74" fmla="*/ 0 w 6327"/>
                  <a:gd name="T75" fmla="*/ 0 h 5107"/>
                  <a:gd name="T76" fmla="*/ 0 w 6327"/>
                  <a:gd name="T77" fmla="*/ 0 h 5107"/>
                  <a:gd name="T78" fmla="*/ 0 w 6327"/>
                  <a:gd name="T79" fmla="*/ 0 h 5107"/>
                  <a:gd name="T80" fmla="*/ 0 w 6327"/>
                  <a:gd name="T81" fmla="*/ 0 h 5107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6327"/>
                  <a:gd name="T124" fmla="*/ 0 h 5107"/>
                  <a:gd name="T125" fmla="*/ 6327 w 6327"/>
                  <a:gd name="T126" fmla="*/ 5107 h 5107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6327" h="5107">
                    <a:moveTo>
                      <a:pt x="6327" y="3485"/>
                    </a:moveTo>
                    <a:lnTo>
                      <a:pt x="5506" y="3914"/>
                    </a:lnTo>
                    <a:lnTo>
                      <a:pt x="4543" y="4048"/>
                    </a:lnTo>
                    <a:lnTo>
                      <a:pt x="3642" y="4647"/>
                    </a:lnTo>
                    <a:lnTo>
                      <a:pt x="3333" y="4647"/>
                    </a:lnTo>
                    <a:lnTo>
                      <a:pt x="2989" y="5040"/>
                    </a:lnTo>
                    <a:lnTo>
                      <a:pt x="2748" y="5107"/>
                    </a:lnTo>
                    <a:lnTo>
                      <a:pt x="2954" y="4854"/>
                    </a:lnTo>
                    <a:lnTo>
                      <a:pt x="2830" y="4444"/>
                    </a:lnTo>
                    <a:lnTo>
                      <a:pt x="2367" y="4647"/>
                    </a:lnTo>
                    <a:lnTo>
                      <a:pt x="2178" y="4867"/>
                    </a:lnTo>
                    <a:lnTo>
                      <a:pt x="2377" y="4425"/>
                    </a:lnTo>
                    <a:lnTo>
                      <a:pt x="2110" y="4425"/>
                    </a:lnTo>
                    <a:lnTo>
                      <a:pt x="1605" y="4596"/>
                    </a:lnTo>
                    <a:lnTo>
                      <a:pt x="2020" y="4271"/>
                    </a:lnTo>
                    <a:lnTo>
                      <a:pt x="2427" y="4169"/>
                    </a:lnTo>
                    <a:lnTo>
                      <a:pt x="2309" y="4081"/>
                    </a:lnTo>
                    <a:lnTo>
                      <a:pt x="2087" y="4032"/>
                    </a:lnTo>
                    <a:lnTo>
                      <a:pt x="2020" y="3809"/>
                    </a:lnTo>
                    <a:lnTo>
                      <a:pt x="1763" y="3635"/>
                    </a:lnTo>
                    <a:lnTo>
                      <a:pt x="1872" y="3570"/>
                    </a:lnTo>
                    <a:lnTo>
                      <a:pt x="2020" y="3553"/>
                    </a:lnTo>
                    <a:lnTo>
                      <a:pt x="2192" y="3366"/>
                    </a:lnTo>
                    <a:lnTo>
                      <a:pt x="2272" y="3060"/>
                    </a:lnTo>
                    <a:lnTo>
                      <a:pt x="2096" y="3060"/>
                    </a:lnTo>
                    <a:lnTo>
                      <a:pt x="1791" y="3294"/>
                    </a:lnTo>
                    <a:lnTo>
                      <a:pt x="1472" y="3294"/>
                    </a:lnTo>
                    <a:lnTo>
                      <a:pt x="1377" y="3503"/>
                    </a:lnTo>
                    <a:lnTo>
                      <a:pt x="1338" y="3503"/>
                    </a:lnTo>
                    <a:lnTo>
                      <a:pt x="1286" y="3349"/>
                    </a:lnTo>
                    <a:lnTo>
                      <a:pt x="913" y="3979"/>
                    </a:lnTo>
                    <a:lnTo>
                      <a:pt x="1114" y="3431"/>
                    </a:lnTo>
                    <a:lnTo>
                      <a:pt x="1032" y="3366"/>
                    </a:lnTo>
                    <a:lnTo>
                      <a:pt x="885" y="3397"/>
                    </a:lnTo>
                    <a:lnTo>
                      <a:pt x="531" y="3961"/>
                    </a:lnTo>
                    <a:lnTo>
                      <a:pt x="303" y="4081"/>
                    </a:lnTo>
                    <a:lnTo>
                      <a:pt x="806" y="3382"/>
                    </a:lnTo>
                    <a:lnTo>
                      <a:pt x="834" y="3280"/>
                    </a:lnTo>
                    <a:lnTo>
                      <a:pt x="0" y="4017"/>
                    </a:lnTo>
                    <a:lnTo>
                      <a:pt x="141" y="3590"/>
                    </a:lnTo>
                    <a:lnTo>
                      <a:pt x="791" y="3128"/>
                    </a:lnTo>
                    <a:lnTo>
                      <a:pt x="474" y="3091"/>
                    </a:lnTo>
                    <a:lnTo>
                      <a:pt x="806" y="3006"/>
                    </a:lnTo>
                    <a:lnTo>
                      <a:pt x="1061" y="2836"/>
                    </a:lnTo>
                    <a:lnTo>
                      <a:pt x="1073" y="2988"/>
                    </a:lnTo>
                    <a:lnTo>
                      <a:pt x="1315" y="2750"/>
                    </a:lnTo>
                    <a:lnTo>
                      <a:pt x="1621" y="2732"/>
                    </a:lnTo>
                    <a:lnTo>
                      <a:pt x="1712" y="2644"/>
                    </a:lnTo>
                    <a:lnTo>
                      <a:pt x="1712" y="2409"/>
                    </a:lnTo>
                    <a:lnTo>
                      <a:pt x="2578" y="2887"/>
                    </a:lnTo>
                    <a:lnTo>
                      <a:pt x="2761" y="2869"/>
                    </a:lnTo>
                    <a:lnTo>
                      <a:pt x="2775" y="2732"/>
                    </a:lnTo>
                    <a:lnTo>
                      <a:pt x="2578" y="2511"/>
                    </a:lnTo>
                    <a:lnTo>
                      <a:pt x="2392" y="2580"/>
                    </a:lnTo>
                    <a:lnTo>
                      <a:pt x="2215" y="2151"/>
                    </a:lnTo>
                    <a:lnTo>
                      <a:pt x="1832" y="1879"/>
                    </a:lnTo>
                    <a:lnTo>
                      <a:pt x="1979" y="1795"/>
                    </a:lnTo>
                    <a:lnTo>
                      <a:pt x="1621" y="1405"/>
                    </a:lnTo>
                    <a:lnTo>
                      <a:pt x="1486" y="1415"/>
                    </a:lnTo>
                    <a:lnTo>
                      <a:pt x="1408" y="1570"/>
                    </a:lnTo>
                    <a:lnTo>
                      <a:pt x="1180" y="648"/>
                    </a:lnTo>
                    <a:lnTo>
                      <a:pt x="1897" y="1432"/>
                    </a:lnTo>
                    <a:lnTo>
                      <a:pt x="1582" y="871"/>
                    </a:lnTo>
                    <a:lnTo>
                      <a:pt x="1408" y="0"/>
                    </a:lnTo>
                    <a:lnTo>
                      <a:pt x="1699" y="888"/>
                    </a:lnTo>
                    <a:lnTo>
                      <a:pt x="2897" y="2304"/>
                    </a:lnTo>
                    <a:lnTo>
                      <a:pt x="2724" y="2304"/>
                    </a:lnTo>
                    <a:lnTo>
                      <a:pt x="3016" y="2617"/>
                    </a:lnTo>
                    <a:lnTo>
                      <a:pt x="3363" y="2668"/>
                    </a:lnTo>
                    <a:lnTo>
                      <a:pt x="3467" y="2732"/>
                    </a:lnTo>
                    <a:lnTo>
                      <a:pt x="3416" y="2939"/>
                    </a:lnTo>
                    <a:lnTo>
                      <a:pt x="3562" y="2988"/>
                    </a:lnTo>
                    <a:lnTo>
                      <a:pt x="3627" y="3263"/>
                    </a:lnTo>
                    <a:lnTo>
                      <a:pt x="3775" y="3431"/>
                    </a:lnTo>
                    <a:lnTo>
                      <a:pt x="3268" y="3245"/>
                    </a:lnTo>
                    <a:lnTo>
                      <a:pt x="3204" y="3725"/>
                    </a:lnTo>
                    <a:lnTo>
                      <a:pt x="3627" y="3809"/>
                    </a:lnTo>
                    <a:lnTo>
                      <a:pt x="4161" y="3623"/>
                    </a:lnTo>
                    <a:lnTo>
                      <a:pt x="3895" y="3518"/>
                    </a:lnTo>
                    <a:lnTo>
                      <a:pt x="4907" y="3707"/>
                    </a:lnTo>
                    <a:lnTo>
                      <a:pt x="6114" y="3417"/>
                    </a:lnTo>
                    <a:lnTo>
                      <a:pt x="6089" y="3518"/>
                    </a:lnTo>
                    <a:lnTo>
                      <a:pt x="6327" y="348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3" name="Freeform 87"/>
              <p:cNvSpPr>
                <a:spLocks/>
              </p:cNvSpPr>
              <p:nvPr/>
            </p:nvSpPr>
            <p:spPr bwMode="auto">
              <a:xfrm>
                <a:off x="998" y="2732"/>
                <a:ext cx="47" cy="81"/>
              </a:xfrm>
              <a:custGeom>
                <a:avLst/>
                <a:gdLst>
                  <a:gd name="T0" fmla="*/ 0 w 840"/>
                  <a:gd name="T1" fmla="*/ 0 h 1468"/>
                  <a:gd name="T2" fmla="*/ 0 w 840"/>
                  <a:gd name="T3" fmla="*/ 0 h 1468"/>
                  <a:gd name="T4" fmla="*/ 0 w 840"/>
                  <a:gd name="T5" fmla="*/ 0 h 1468"/>
                  <a:gd name="T6" fmla="*/ 0 w 840"/>
                  <a:gd name="T7" fmla="*/ 0 h 1468"/>
                  <a:gd name="T8" fmla="*/ 0 w 840"/>
                  <a:gd name="T9" fmla="*/ 0 h 1468"/>
                  <a:gd name="T10" fmla="*/ 0 w 840"/>
                  <a:gd name="T11" fmla="*/ 0 h 1468"/>
                  <a:gd name="T12" fmla="*/ 0 w 840"/>
                  <a:gd name="T13" fmla="*/ 0 h 1468"/>
                  <a:gd name="T14" fmla="*/ 0 w 840"/>
                  <a:gd name="T15" fmla="*/ 0 h 1468"/>
                  <a:gd name="T16" fmla="*/ 0 w 840"/>
                  <a:gd name="T17" fmla="*/ 0 h 1468"/>
                  <a:gd name="T18" fmla="*/ 0 w 840"/>
                  <a:gd name="T19" fmla="*/ 0 h 1468"/>
                  <a:gd name="T20" fmla="*/ 0 w 840"/>
                  <a:gd name="T21" fmla="*/ 0 h 1468"/>
                  <a:gd name="T22" fmla="*/ 0 w 840"/>
                  <a:gd name="T23" fmla="*/ 0 h 146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840"/>
                  <a:gd name="T37" fmla="*/ 0 h 1468"/>
                  <a:gd name="T38" fmla="*/ 840 w 840"/>
                  <a:gd name="T39" fmla="*/ 1468 h 146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840" h="1468">
                    <a:moveTo>
                      <a:pt x="253" y="0"/>
                    </a:moveTo>
                    <a:lnTo>
                      <a:pt x="721" y="1025"/>
                    </a:lnTo>
                    <a:lnTo>
                      <a:pt x="589" y="920"/>
                    </a:lnTo>
                    <a:lnTo>
                      <a:pt x="589" y="1059"/>
                    </a:lnTo>
                    <a:lnTo>
                      <a:pt x="840" y="1382"/>
                    </a:lnTo>
                    <a:lnTo>
                      <a:pt x="324" y="1175"/>
                    </a:lnTo>
                    <a:lnTo>
                      <a:pt x="0" y="1468"/>
                    </a:lnTo>
                    <a:lnTo>
                      <a:pt x="214" y="936"/>
                    </a:lnTo>
                    <a:lnTo>
                      <a:pt x="374" y="766"/>
                    </a:lnTo>
                    <a:lnTo>
                      <a:pt x="390" y="562"/>
                    </a:lnTo>
                    <a:lnTo>
                      <a:pt x="269" y="304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4" name="Freeform 88"/>
              <p:cNvSpPr>
                <a:spLocks/>
              </p:cNvSpPr>
              <p:nvPr/>
            </p:nvSpPr>
            <p:spPr bwMode="auto">
              <a:xfrm>
                <a:off x="975" y="2825"/>
                <a:ext cx="47" cy="20"/>
              </a:xfrm>
              <a:custGeom>
                <a:avLst/>
                <a:gdLst>
                  <a:gd name="T0" fmla="*/ 0 w 853"/>
                  <a:gd name="T1" fmla="*/ 0 h 359"/>
                  <a:gd name="T2" fmla="*/ 0 w 853"/>
                  <a:gd name="T3" fmla="*/ 0 h 359"/>
                  <a:gd name="T4" fmla="*/ 0 w 853"/>
                  <a:gd name="T5" fmla="*/ 0 h 359"/>
                  <a:gd name="T6" fmla="*/ 0 w 853"/>
                  <a:gd name="T7" fmla="*/ 0 h 359"/>
                  <a:gd name="T8" fmla="*/ 0 w 853"/>
                  <a:gd name="T9" fmla="*/ 0 h 359"/>
                  <a:gd name="T10" fmla="*/ 0 w 853"/>
                  <a:gd name="T11" fmla="*/ 0 h 359"/>
                  <a:gd name="T12" fmla="*/ 0 w 853"/>
                  <a:gd name="T13" fmla="*/ 0 h 35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53"/>
                  <a:gd name="T22" fmla="*/ 0 h 359"/>
                  <a:gd name="T23" fmla="*/ 853 w 853"/>
                  <a:gd name="T24" fmla="*/ 359 h 35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53" h="359">
                    <a:moveTo>
                      <a:pt x="853" y="102"/>
                    </a:moveTo>
                    <a:lnTo>
                      <a:pt x="493" y="0"/>
                    </a:lnTo>
                    <a:lnTo>
                      <a:pt x="346" y="0"/>
                    </a:lnTo>
                    <a:lnTo>
                      <a:pt x="54" y="170"/>
                    </a:lnTo>
                    <a:lnTo>
                      <a:pt x="0" y="359"/>
                    </a:lnTo>
                    <a:lnTo>
                      <a:pt x="438" y="102"/>
                    </a:lnTo>
                    <a:lnTo>
                      <a:pt x="853" y="10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5" name="Freeform 89"/>
              <p:cNvSpPr>
                <a:spLocks/>
              </p:cNvSpPr>
              <p:nvPr/>
            </p:nvSpPr>
            <p:spPr bwMode="auto">
              <a:xfrm>
                <a:off x="1155" y="2717"/>
                <a:ext cx="103" cy="41"/>
              </a:xfrm>
              <a:custGeom>
                <a:avLst/>
                <a:gdLst>
                  <a:gd name="T0" fmla="*/ 0 w 1852"/>
                  <a:gd name="T1" fmla="*/ 0 h 751"/>
                  <a:gd name="T2" fmla="*/ 0 w 1852"/>
                  <a:gd name="T3" fmla="*/ 0 h 751"/>
                  <a:gd name="T4" fmla="*/ 0 w 1852"/>
                  <a:gd name="T5" fmla="*/ 0 h 751"/>
                  <a:gd name="T6" fmla="*/ 0 w 1852"/>
                  <a:gd name="T7" fmla="*/ 0 h 751"/>
                  <a:gd name="T8" fmla="*/ 0 w 1852"/>
                  <a:gd name="T9" fmla="*/ 0 h 751"/>
                  <a:gd name="T10" fmla="*/ 0 w 1852"/>
                  <a:gd name="T11" fmla="*/ 0 h 751"/>
                  <a:gd name="T12" fmla="*/ 0 w 1852"/>
                  <a:gd name="T13" fmla="*/ 0 h 751"/>
                  <a:gd name="T14" fmla="*/ 0 w 1852"/>
                  <a:gd name="T15" fmla="*/ 0 h 751"/>
                  <a:gd name="T16" fmla="*/ 0 w 1852"/>
                  <a:gd name="T17" fmla="*/ 0 h 751"/>
                  <a:gd name="T18" fmla="*/ 0 w 1852"/>
                  <a:gd name="T19" fmla="*/ 0 h 751"/>
                  <a:gd name="T20" fmla="*/ 0 w 1852"/>
                  <a:gd name="T21" fmla="*/ 0 h 751"/>
                  <a:gd name="T22" fmla="*/ 0 w 1852"/>
                  <a:gd name="T23" fmla="*/ 0 h 751"/>
                  <a:gd name="T24" fmla="*/ 0 w 1852"/>
                  <a:gd name="T25" fmla="*/ 0 h 751"/>
                  <a:gd name="T26" fmla="*/ 0 w 1852"/>
                  <a:gd name="T27" fmla="*/ 0 h 751"/>
                  <a:gd name="T28" fmla="*/ 0 w 1852"/>
                  <a:gd name="T29" fmla="*/ 0 h 751"/>
                  <a:gd name="T30" fmla="*/ 0 w 1852"/>
                  <a:gd name="T31" fmla="*/ 0 h 751"/>
                  <a:gd name="T32" fmla="*/ 0 w 1852"/>
                  <a:gd name="T33" fmla="*/ 0 h 751"/>
                  <a:gd name="T34" fmla="*/ 0 w 1852"/>
                  <a:gd name="T35" fmla="*/ 0 h 75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852"/>
                  <a:gd name="T55" fmla="*/ 0 h 751"/>
                  <a:gd name="T56" fmla="*/ 1852 w 1852"/>
                  <a:gd name="T57" fmla="*/ 751 h 751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852" h="751">
                    <a:moveTo>
                      <a:pt x="0" y="35"/>
                    </a:moveTo>
                    <a:lnTo>
                      <a:pt x="0" y="289"/>
                    </a:lnTo>
                    <a:lnTo>
                      <a:pt x="162" y="391"/>
                    </a:lnTo>
                    <a:lnTo>
                      <a:pt x="162" y="579"/>
                    </a:lnTo>
                    <a:lnTo>
                      <a:pt x="573" y="751"/>
                    </a:lnTo>
                    <a:lnTo>
                      <a:pt x="986" y="751"/>
                    </a:lnTo>
                    <a:lnTo>
                      <a:pt x="1852" y="391"/>
                    </a:lnTo>
                    <a:lnTo>
                      <a:pt x="1837" y="189"/>
                    </a:lnTo>
                    <a:lnTo>
                      <a:pt x="1640" y="0"/>
                    </a:lnTo>
                    <a:lnTo>
                      <a:pt x="1556" y="189"/>
                    </a:lnTo>
                    <a:lnTo>
                      <a:pt x="1399" y="0"/>
                    </a:lnTo>
                    <a:lnTo>
                      <a:pt x="733" y="82"/>
                    </a:lnTo>
                    <a:lnTo>
                      <a:pt x="561" y="238"/>
                    </a:lnTo>
                    <a:lnTo>
                      <a:pt x="360" y="119"/>
                    </a:lnTo>
                    <a:lnTo>
                      <a:pt x="281" y="119"/>
                    </a:lnTo>
                    <a:lnTo>
                      <a:pt x="199" y="205"/>
                    </a:lnTo>
                    <a:lnTo>
                      <a:pt x="82" y="205"/>
                    </a:ln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6" name="Freeform 90"/>
              <p:cNvSpPr>
                <a:spLocks/>
              </p:cNvSpPr>
              <p:nvPr/>
            </p:nvSpPr>
            <p:spPr bwMode="auto">
              <a:xfrm>
                <a:off x="1173" y="2781"/>
                <a:ext cx="42" cy="73"/>
              </a:xfrm>
              <a:custGeom>
                <a:avLst/>
                <a:gdLst>
                  <a:gd name="T0" fmla="*/ 0 w 750"/>
                  <a:gd name="T1" fmla="*/ 0 h 1313"/>
                  <a:gd name="T2" fmla="*/ 0 w 750"/>
                  <a:gd name="T3" fmla="*/ 0 h 1313"/>
                  <a:gd name="T4" fmla="*/ 0 w 750"/>
                  <a:gd name="T5" fmla="*/ 0 h 1313"/>
                  <a:gd name="T6" fmla="*/ 0 w 750"/>
                  <a:gd name="T7" fmla="*/ 0 h 1313"/>
                  <a:gd name="T8" fmla="*/ 0 w 750"/>
                  <a:gd name="T9" fmla="*/ 0 h 1313"/>
                  <a:gd name="T10" fmla="*/ 0 w 750"/>
                  <a:gd name="T11" fmla="*/ 0 h 1313"/>
                  <a:gd name="T12" fmla="*/ 0 w 750"/>
                  <a:gd name="T13" fmla="*/ 0 h 1313"/>
                  <a:gd name="T14" fmla="*/ 0 w 750"/>
                  <a:gd name="T15" fmla="*/ 0 h 1313"/>
                  <a:gd name="T16" fmla="*/ 0 w 750"/>
                  <a:gd name="T17" fmla="*/ 0 h 1313"/>
                  <a:gd name="T18" fmla="*/ 0 w 750"/>
                  <a:gd name="T19" fmla="*/ 0 h 131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50"/>
                  <a:gd name="T31" fmla="*/ 0 h 1313"/>
                  <a:gd name="T32" fmla="*/ 750 w 750"/>
                  <a:gd name="T33" fmla="*/ 1313 h 131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50" h="1313">
                    <a:moveTo>
                      <a:pt x="695" y="0"/>
                    </a:moveTo>
                    <a:lnTo>
                      <a:pt x="695" y="239"/>
                    </a:lnTo>
                    <a:lnTo>
                      <a:pt x="97" y="955"/>
                    </a:lnTo>
                    <a:lnTo>
                      <a:pt x="0" y="1313"/>
                    </a:lnTo>
                    <a:lnTo>
                      <a:pt x="188" y="1125"/>
                    </a:lnTo>
                    <a:lnTo>
                      <a:pt x="335" y="801"/>
                    </a:lnTo>
                    <a:lnTo>
                      <a:pt x="507" y="748"/>
                    </a:lnTo>
                    <a:lnTo>
                      <a:pt x="750" y="288"/>
                    </a:lnTo>
                    <a:lnTo>
                      <a:pt x="750" y="172"/>
                    </a:lnTo>
                    <a:lnTo>
                      <a:pt x="69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7" name="Freeform 91"/>
              <p:cNvSpPr>
                <a:spLocks/>
              </p:cNvSpPr>
              <p:nvPr/>
            </p:nvSpPr>
            <p:spPr bwMode="auto">
              <a:xfrm>
                <a:off x="958" y="2755"/>
                <a:ext cx="37" cy="135"/>
              </a:xfrm>
              <a:custGeom>
                <a:avLst/>
                <a:gdLst>
                  <a:gd name="T0" fmla="*/ 0 w 655"/>
                  <a:gd name="T1" fmla="*/ 0 h 2441"/>
                  <a:gd name="T2" fmla="*/ 0 w 655"/>
                  <a:gd name="T3" fmla="*/ 0 h 2441"/>
                  <a:gd name="T4" fmla="*/ 0 w 655"/>
                  <a:gd name="T5" fmla="*/ 0 h 2441"/>
                  <a:gd name="T6" fmla="*/ 0 w 655"/>
                  <a:gd name="T7" fmla="*/ 0 h 2441"/>
                  <a:gd name="T8" fmla="*/ 0 w 655"/>
                  <a:gd name="T9" fmla="*/ 0 h 2441"/>
                  <a:gd name="T10" fmla="*/ 0 w 655"/>
                  <a:gd name="T11" fmla="*/ 0 h 2441"/>
                  <a:gd name="T12" fmla="*/ 0 w 655"/>
                  <a:gd name="T13" fmla="*/ 0 h 2441"/>
                  <a:gd name="T14" fmla="*/ 0 w 655"/>
                  <a:gd name="T15" fmla="*/ 0 h 2441"/>
                  <a:gd name="T16" fmla="*/ 0 w 655"/>
                  <a:gd name="T17" fmla="*/ 0 h 244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655"/>
                  <a:gd name="T28" fmla="*/ 0 h 2441"/>
                  <a:gd name="T29" fmla="*/ 655 w 655"/>
                  <a:gd name="T30" fmla="*/ 2441 h 244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655" h="2441">
                    <a:moveTo>
                      <a:pt x="0" y="51"/>
                    </a:moveTo>
                    <a:lnTo>
                      <a:pt x="0" y="2441"/>
                    </a:lnTo>
                    <a:lnTo>
                      <a:pt x="158" y="1875"/>
                    </a:lnTo>
                    <a:lnTo>
                      <a:pt x="293" y="1178"/>
                    </a:lnTo>
                    <a:lnTo>
                      <a:pt x="491" y="799"/>
                    </a:lnTo>
                    <a:lnTo>
                      <a:pt x="655" y="0"/>
                    </a:lnTo>
                    <a:lnTo>
                      <a:pt x="454" y="597"/>
                    </a:lnTo>
                    <a:lnTo>
                      <a:pt x="265" y="579"/>
                    </a:lnTo>
                    <a:lnTo>
                      <a:pt x="0" y="5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8" name="Freeform 92"/>
              <p:cNvSpPr>
                <a:spLocks/>
              </p:cNvSpPr>
              <p:nvPr/>
            </p:nvSpPr>
            <p:spPr bwMode="auto">
              <a:xfrm>
                <a:off x="1214" y="2795"/>
                <a:ext cx="10" cy="22"/>
              </a:xfrm>
              <a:custGeom>
                <a:avLst/>
                <a:gdLst>
                  <a:gd name="T0" fmla="*/ 0 w 184"/>
                  <a:gd name="T1" fmla="*/ 0 h 392"/>
                  <a:gd name="T2" fmla="*/ 0 w 184"/>
                  <a:gd name="T3" fmla="*/ 0 h 392"/>
                  <a:gd name="T4" fmla="*/ 0 w 184"/>
                  <a:gd name="T5" fmla="*/ 0 h 392"/>
                  <a:gd name="T6" fmla="*/ 0 w 184"/>
                  <a:gd name="T7" fmla="*/ 0 h 392"/>
                  <a:gd name="T8" fmla="*/ 0 w 184"/>
                  <a:gd name="T9" fmla="*/ 0 h 392"/>
                  <a:gd name="T10" fmla="*/ 0 w 184"/>
                  <a:gd name="T11" fmla="*/ 0 h 39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84"/>
                  <a:gd name="T19" fmla="*/ 0 h 392"/>
                  <a:gd name="T20" fmla="*/ 184 w 184"/>
                  <a:gd name="T21" fmla="*/ 392 h 39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84" h="392">
                    <a:moveTo>
                      <a:pt x="18" y="17"/>
                    </a:moveTo>
                    <a:lnTo>
                      <a:pt x="18" y="392"/>
                    </a:lnTo>
                    <a:lnTo>
                      <a:pt x="184" y="207"/>
                    </a:lnTo>
                    <a:lnTo>
                      <a:pt x="135" y="33"/>
                    </a:lnTo>
                    <a:lnTo>
                      <a:pt x="0" y="0"/>
                    </a:lnTo>
                    <a:lnTo>
                      <a:pt x="18" y="1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09" name="Freeform 93"/>
              <p:cNvSpPr>
                <a:spLocks/>
              </p:cNvSpPr>
              <p:nvPr/>
            </p:nvSpPr>
            <p:spPr bwMode="auto">
              <a:xfrm>
                <a:off x="999" y="2892"/>
                <a:ext cx="68" cy="48"/>
              </a:xfrm>
              <a:custGeom>
                <a:avLst/>
                <a:gdLst>
                  <a:gd name="T0" fmla="*/ 0 w 1226"/>
                  <a:gd name="T1" fmla="*/ 0 h 856"/>
                  <a:gd name="T2" fmla="*/ 0 w 1226"/>
                  <a:gd name="T3" fmla="*/ 0 h 856"/>
                  <a:gd name="T4" fmla="*/ 0 w 1226"/>
                  <a:gd name="T5" fmla="*/ 0 h 856"/>
                  <a:gd name="T6" fmla="*/ 0 w 1226"/>
                  <a:gd name="T7" fmla="*/ 0 h 856"/>
                  <a:gd name="T8" fmla="*/ 0 w 1226"/>
                  <a:gd name="T9" fmla="*/ 0 h 856"/>
                  <a:gd name="T10" fmla="*/ 0 w 1226"/>
                  <a:gd name="T11" fmla="*/ 0 h 856"/>
                  <a:gd name="T12" fmla="*/ 0 w 1226"/>
                  <a:gd name="T13" fmla="*/ 0 h 856"/>
                  <a:gd name="T14" fmla="*/ 0 w 1226"/>
                  <a:gd name="T15" fmla="*/ 0 h 85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226"/>
                  <a:gd name="T25" fmla="*/ 0 h 856"/>
                  <a:gd name="T26" fmla="*/ 1226 w 1226"/>
                  <a:gd name="T27" fmla="*/ 856 h 85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226" h="856">
                    <a:moveTo>
                      <a:pt x="1226" y="276"/>
                    </a:moveTo>
                    <a:lnTo>
                      <a:pt x="1226" y="123"/>
                    </a:lnTo>
                    <a:lnTo>
                      <a:pt x="1039" y="0"/>
                    </a:lnTo>
                    <a:lnTo>
                      <a:pt x="482" y="341"/>
                    </a:lnTo>
                    <a:lnTo>
                      <a:pt x="374" y="579"/>
                    </a:lnTo>
                    <a:lnTo>
                      <a:pt x="0" y="856"/>
                    </a:lnTo>
                    <a:lnTo>
                      <a:pt x="280" y="856"/>
                    </a:lnTo>
                    <a:lnTo>
                      <a:pt x="1226" y="27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0" name="Freeform 94"/>
              <p:cNvSpPr>
                <a:spLocks/>
              </p:cNvSpPr>
              <p:nvPr/>
            </p:nvSpPr>
            <p:spPr bwMode="auto">
              <a:xfrm>
                <a:off x="959" y="2915"/>
                <a:ext cx="154" cy="111"/>
              </a:xfrm>
              <a:custGeom>
                <a:avLst/>
                <a:gdLst>
                  <a:gd name="T0" fmla="*/ 0 w 2767"/>
                  <a:gd name="T1" fmla="*/ 0 h 2006"/>
                  <a:gd name="T2" fmla="*/ 0 w 2767"/>
                  <a:gd name="T3" fmla="*/ 0 h 2006"/>
                  <a:gd name="T4" fmla="*/ 0 w 2767"/>
                  <a:gd name="T5" fmla="*/ 0 h 2006"/>
                  <a:gd name="T6" fmla="*/ 0 w 2767"/>
                  <a:gd name="T7" fmla="*/ 0 h 2006"/>
                  <a:gd name="T8" fmla="*/ 0 w 2767"/>
                  <a:gd name="T9" fmla="*/ 0 h 2006"/>
                  <a:gd name="T10" fmla="*/ 0 w 2767"/>
                  <a:gd name="T11" fmla="*/ 0 h 2006"/>
                  <a:gd name="T12" fmla="*/ 0 w 2767"/>
                  <a:gd name="T13" fmla="*/ 0 h 2006"/>
                  <a:gd name="T14" fmla="*/ 0 w 2767"/>
                  <a:gd name="T15" fmla="*/ 0 h 2006"/>
                  <a:gd name="T16" fmla="*/ 0 w 2767"/>
                  <a:gd name="T17" fmla="*/ 0 h 2006"/>
                  <a:gd name="T18" fmla="*/ 0 w 2767"/>
                  <a:gd name="T19" fmla="*/ 0 h 2006"/>
                  <a:gd name="T20" fmla="*/ 0 w 2767"/>
                  <a:gd name="T21" fmla="*/ 0 h 2006"/>
                  <a:gd name="T22" fmla="*/ 0 w 2767"/>
                  <a:gd name="T23" fmla="*/ 0 h 2006"/>
                  <a:gd name="T24" fmla="*/ 0 w 2767"/>
                  <a:gd name="T25" fmla="*/ 0 h 2006"/>
                  <a:gd name="T26" fmla="*/ 0 w 2767"/>
                  <a:gd name="T27" fmla="*/ 0 h 2006"/>
                  <a:gd name="T28" fmla="*/ 0 w 2767"/>
                  <a:gd name="T29" fmla="*/ 0 h 2006"/>
                  <a:gd name="T30" fmla="*/ 0 w 2767"/>
                  <a:gd name="T31" fmla="*/ 0 h 2006"/>
                  <a:gd name="T32" fmla="*/ 0 w 2767"/>
                  <a:gd name="T33" fmla="*/ 0 h 2006"/>
                  <a:gd name="T34" fmla="*/ 0 w 2767"/>
                  <a:gd name="T35" fmla="*/ 0 h 2006"/>
                  <a:gd name="T36" fmla="*/ 0 w 2767"/>
                  <a:gd name="T37" fmla="*/ 0 h 2006"/>
                  <a:gd name="T38" fmla="*/ 0 w 2767"/>
                  <a:gd name="T39" fmla="*/ 0 h 2006"/>
                  <a:gd name="T40" fmla="*/ 0 w 2767"/>
                  <a:gd name="T41" fmla="*/ 0 h 2006"/>
                  <a:gd name="T42" fmla="*/ 0 w 2767"/>
                  <a:gd name="T43" fmla="*/ 0 h 2006"/>
                  <a:gd name="T44" fmla="*/ 0 w 2767"/>
                  <a:gd name="T45" fmla="*/ 0 h 2006"/>
                  <a:gd name="T46" fmla="*/ 0 w 2767"/>
                  <a:gd name="T47" fmla="*/ 0 h 2006"/>
                  <a:gd name="T48" fmla="*/ 0 w 2767"/>
                  <a:gd name="T49" fmla="*/ 0 h 2006"/>
                  <a:gd name="T50" fmla="*/ 0 w 2767"/>
                  <a:gd name="T51" fmla="*/ 0 h 2006"/>
                  <a:gd name="T52" fmla="*/ 0 w 2767"/>
                  <a:gd name="T53" fmla="*/ 0 h 2006"/>
                  <a:gd name="T54" fmla="*/ 0 w 2767"/>
                  <a:gd name="T55" fmla="*/ 0 h 2006"/>
                  <a:gd name="T56" fmla="*/ 0 w 2767"/>
                  <a:gd name="T57" fmla="*/ 0 h 2006"/>
                  <a:gd name="T58" fmla="*/ 0 w 2767"/>
                  <a:gd name="T59" fmla="*/ 0 h 2006"/>
                  <a:gd name="T60" fmla="*/ 0 w 2767"/>
                  <a:gd name="T61" fmla="*/ 0 h 2006"/>
                  <a:gd name="T62" fmla="*/ 0 w 2767"/>
                  <a:gd name="T63" fmla="*/ 0 h 2006"/>
                  <a:gd name="T64" fmla="*/ 0 w 2767"/>
                  <a:gd name="T65" fmla="*/ 0 h 2006"/>
                  <a:gd name="T66" fmla="*/ 0 w 2767"/>
                  <a:gd name="T67" fmla="*/ 0 h 2006"/>
                  <a:gd name="T68" fmla="*/ 0 w 2767"/>
                  <a:gd name="T69" fmla="*/ 0 h 2006"/>
                  <a:gd name="T70" fmla="*/ 0 w 2767"/>
                  <a:gd name="T71" fmla="*/ 0 h 2006"/>
                  <a:gd name="T72" fmla="*/ 0 w 2767"/>
                  <a:gd name="T73" fmla="*/ 0 h 2006"/>
                  <a:gd name="T74" fmla="*/ 0 w 2767"/>
                  <a:gd name="T75" fmla="*/ 0 h 2006"/>
                  <a:gd name="T76" fmla="*/ 0 w 2767"/>
                  <a:gd name="T77" fmla="*/ 0 h 2006"/>
                  <a:gd name="T78" fmla="*/ 0 w 2767"/>
                  <a:gd name="T79" fmla="*/ 0 h 2006"/>
                  <a:gd name="T80" fmla="*/ 0 w 2767"/>
                  <a:gd name="T81" fmla="*/ 0 h 2006"/>
                  <a:gd name="T82" fmla="*/ 0 w 2767"/>
                  <a:gd name="T83" fmla="*/ 0 h 2006"/>
                  <a:gd name="T84" fmla="*/ 0 w 2767"/>
                  <a:gd name="T85" fmla="*/ 0 h 2006"/>
                  <a:gd name="T86" fmla="*/ 0 w 2767"/>
                  <a:gd name="T87" fmla="*/ 0 h 2006"/>
                  <a:gd name="T88" fmla="*/ 0 w 2767"/>
                  <a:gd name="T89" fmla="*/ 0 h 2006"/>
                  <a:gd name="T90" fmla="*/ 0 w 2767"/>
                  <a:gd name="T91" fmla="*/ 0 h 2006"/>
                  <a:gd name="T92" fmla="*/ 0 w 2767"/>
                  <a:gd name="T93" fmla="*/ 0 h 2006"/>
                  <a:gd name="T94" fmla="*/ 0 w 2767"/>
                  <a:gd name="T95" fmla="*/ 0 h 2006"/>
                  <a:gd name="T96" fmla="*/ 0 w 2767"/>
                  <a:gd name="T97" fmla="*/ 0 h 2006"/>
                  <a:gd name="T98" fmla="*/ 0 w 2767"/>
                  <a:gd name="T99" fmla="*/ 0 h 2006"/>
                  <a:gd name="T100" fmla="*/ 0 w 2767"/>
                  <a:gd name="T101" fmla="*/ 0 h 2006"/>
                  <a:gd name="T102" fmla="*/ 0 w 2767"/>
                  <a:gd name="T103" fmla="*/ 0 h 2006"/>
                  <a:gd name="T104" fmla="*/ 0 w 2767"/>
                  <a:gd name="T105" fmla="*/ 0 h 2006"/>
                  <a:gd name="T106" fmla="*/ 0 w 2767"/>
                  <a:gd name="T107" fmla="*/ 0 h 2006"/>
                  <a:gd name="T108" fmla="*/ 0 w 2767"/>
                  <a:gd name="T109" fmla="*/ 0 h 2006"/>
                  <a:gd name="T110" fmla="*/ 0 w 2767"/>
                  <a:gd name="T111" fmla="*/ 0 h 2006"/>
                  <a:gd name="T112" fmla="*/ 0 w 2767"/>
                  <a:gd name="T113" fmla="*/ 0 h 2006"/>
                  <a:gd name="T114" fmla="*/ 0 w 2767"/>
                  <a:gd name="T115" fmla="*/ 0 h 2006"/>
                  <a:gd name="T116" fmla="*/ 0 w 2767"/>
                  <a:gd name="T117" fmla="*/ 0 h 2006"/>
                  <a:gd name="T118" fmla="*/ 0 w 2767"/>
                  <a:gd name="T119" fmla="*/ 0 h 2006"/>
                  <a:gd name="T120" fmla="*/ 0 w 2767"/>
                  <a:gd name="T121" fmla="*/ 0 h 200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2767"/>
                  <a:gd name="T184" fmla="*/ 0 h 2006"/>
                  <a:gd name="T185" fmla="*/ 2767 w 2767"/>
                  <a:gd name="T186" fmla="*/ 2006 h 200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2767" h="2006">
                    <a:moveTo>
                      <a:pt x="558" y="147"/>
                    </a:moveTo>
                    <a:lnTo>
                      <a:pt x="352" y="147"/>
                    </a:lnTo>
                    <a:lnTo>
                      <a:pt x="221" y="0"/>
                    </a:lnTo>
                    <a:lnTo>
                      <a:pt x="67" y="229"/>
                    </a:lnTo>
                    <a:lnTo>
                      <a:pt x="29" y="92"/>
                    </a:lnTo>
                    <a:lnTo>
                      <a:pt x="0" y="345"/>
                    </a:lnTo>
                    <a:lnTo>
                      <a:pt x="90" y="646"/>
                    </a:lnTo>
                    <a:lnTo>
                      <a:pt x="170" y="581"/>
                    </a:lnTo>
                    <a:lnTo>
                      <a:pt x="221" y="815"/>
                    </a:lnTo>
                    <a:lnTo>
                      <a:pt x="108" y="815"/>
                    </a:lnTo>
                    <a:lnTo>
                      <a:pt x="154" y="930"/>
                    </a:lnTo>
                    <a:lnTo>
                      <a:pt x="425" y="1124"/>
                    </a:lnTo>
                    <a:lnTo>
                      <a:pt x="595" y="1480"/>
                    </a:lnTo>
                    <a:lnTo>
                      <a:pt x="857" y="1679"/>
                    </a:lnTo>
                    <a:lnTo>
                      <a:pt x="992" y="1648"/>
                    </a:lnTo>
                    <a:lnTo>
                      <a:pt x="1515" y="1930"/>
                    </a:lnTo>
                    <a:lnTo>
                      <a:pt x="1806" y="1930"/>
                    </a:lnTo>
                    <a:lnTo>
                      <a:pt x="1983" y="2006"/>
                    </a:lnTo>
                    <a:lnTo>
                      <a:pt x="2229" y="1920"/>
                    </a:lnTo>
                    <a:lnTo>
                      <a:pt x="2325" y="1961"/>
                    </a:lnTo>
                    <a:lnTo>
                      <a:pt x="2718" y="1858"/>
                    </a:lnTo>
                    <a:lnTo>
                      <a:pt x="2443" y="1815"/>
                    </a:lnTo>
                    <a:lnTo>
                      <a:pt x="2529" y="1722"/>
                    </a:lnTo>
                    <a:lnTo>
                      <a:pt x="2317" y="1785"/>
                    </a:lnTo>
                    <a:lnTo>
                      <a:pt x="1714" y="1785"/>
                    </a:lnTo>
                    <a:lnTo>
                      <a:pt x="1244" y="1562"/>
                    </a:lnTo>
                    <a:lnTo>
                      <a:pt x="1618" y="1607"/>
                    </a:lnTo>
                    <a:lnTo>
                      <a:pt x="1861" y="1607"/>
                    </a:lnTo>
                    <a:lnTo>
                      <a:pt x="2344" y="1396"/>
                    </a:lnTo>
                    <a:lnTo>
                      <a:pt x="2548" y="1386"/>
                    </a:lnTo>
                    <a:lnTo>
                      <a:pt x="2767" y="1304"/>
                    </a:lnTo>
                    <a:lnTo>
                      <a:pt x="2535" y="1359"/>
                    </a:lnTo>
                    <a:lnTo>
                      <a:pt x="2285" y="1345"/>
                    </a:lnTo>
                    <a:lnTo>
                      <a:pt x="1857" y="1472"/>
                    </a:lnTo>
                    <a:lnTo>
                      <a:pt x="1100" y="1460"/>
                    </a:lnTo>
                    <a:lnTo>
                      <a:pt x="949" y="1376"/>
                    </a:lnTo>
                    <a:lnTo>
                      <a:pt x="905" y="1231"/>
                    </a:lnTo>
                    <a:lnTo>
                      <a:pt x="747" y="1249"/>
                    </a:lnTo>
                    <a:lnTo>
                      <a:pt x="683" y="1012"/>
                    </a:lnTo>
                    <a:lnTo>
                      <a:pt x="820" y="999"/>
                    </a:lnTo>
                    <a:lnTo>
                      <a:pt x="1020" y="887"/>
                    </a:lnTo>
                    <a:lnTo>
                      <a:pt x="1402" y="875"/>
                    </a:lnTo>
                    <a:lnTo>
                      <a:pt x="2000" y="660"/>
                    </a:lnTo>
                    <a:lnTo>
                      <a:pt x="2131" y="456"/>
                    </a:lnTo>
                    <a:lnTo>
                      <a:pt x="1868" y="622"/>
                    </a:lnTo>
                    <a:lnTo>
                      <a:pt x="1462" y="622"/>
                    </a:lnTo>
                    <a:lnTo>
                      <a:pt x="1276" y="509"/>
                    </a:lnTo>
                    <a:lnTo>
                      <a:pt x="777" y="677"/>
                    </a:lnTo>
                    <a:lnTo>
                      <a:pt x="546" y="468"/>
                    </a:lnTo>
                    <a:lnTo>
                      <a:pt x="505" y="519"/>
                    </a:lnTo>
                    <a:lnTo>
                      <a:pt x="562" y="660"/>
                    </a:lnTo>
                    <a:lnTo>
                      <a:pt x="482" y="854"/>
                    </a:lnTo>
                    <a:lnTo>
                      <a:pt x="344" y="897"/>
                    </a:lnTo>
                    <a:lnTo>
                      <a:pt x="299" y="844"/>
                    </a:lnTo>
                    <a:lnTo>
                      <a:pt x="425" y="699"/>
                    </a:lnTo>
                    <a:lnTo>
                      <a:pt x="262" y="414"/>
                    </a:lnTo>
                    <a:lnTo>
                      <a:pt x="139" y="519"/>
                    </a:lnTo>
                    <a:lnTo>
                      <a:pt x="108" y="386"/>
                    </a:lnTo>
                    <a:lnTo>
                      <a:pt x="170" y="237"/>
                    </a:lnTo>
                    <a:lnTo>
                      <a:pt x="391" y="248"/>
                    </a:lnTo>
                    <a:lnTo>
                      <a:pt x="558" y="14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1" name="Freeform 95"/>
              <p:cNvSpPr>
                <a:spLocks/>
              </p:cNvSpPr>
              <p:nvPr/>
            </p:nvSpPr>
            <p:spPr bwMode="auto">
              <a:xfrm>
                <a:off x="1027" y="2968"/>
                <a:ext cx="75" cy="24"/>
              </a:xfrm>
              <a:custGeom>
                <a:avLst/>
                <a:gdLst>
                  <a:gd name="T0" fmla="*/ 0 w 1351"/>
                  <a:gd name="T1" fmla="*/ 0 h 425"/>
                  <a:gd name="T2" fmla="*/ 0 w 1351"/>
                  <a:gd name="T3" fmla="*/ 0 h 425"/>
                  <a:gd name="T4" fmla="*/ 0 w 1351"/>
                  <a:gd name="T5" fmla="*/ 0 h 425"/>
                  <a:gd name="T6" fmla="*/ 0 w 1351"/>
                  <a:gd name="T7" fmla="*/ 0 h 425"/>
                  <a:gd name="T8" fmla="*/ 0 w 1351"/>
                  <a:gd name="T9" fmla="*/ 0 h 4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51"/>
                  <a:gd name="T16" fmla="*/ 0 h 425"/>
                  <a:gd name="T17" fmla="*/ 1351 w 1351"/>
                  <a:gd name="T18" fmla="*/ 425 h 4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51" h="425">
                    <a:moveTo>
                      <a:pt x="1351" y="0"/>
                    </a:moveTo>
                    <a:lnTo>
                      <a:pt x="772" y="82"/>
                    </a:lnTo>
                    <a:lnTo>
                      <a:pt x="0" y="425"/>
                    </a:lnTo>
                    <a:lnTo>
                      <a:pt x="1125" y="153"/>
                    </a:lnTo>
                    <a:lnTo>
                      <a:pt x="135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2" name="Freeform 96"/>
              <p:cNvSpPr>
                <a:spLocks/>
              </p:cNvSpPr>
              <p:nvPr/>
            </p:nvSpPr>
            <p:spPr bwMode="auto">
              <a:xfrm>
                <a:off x="1052" y="3031"/>
                <a:ext cx="52" cy="14"/>
              </a:xfrm>
              <a:custGeom>
                <a:avLst/>
                <a:gdLst>
                  <a:gd name="T0" fmla="*/ 0 w 930"/>
                  <a:gd name="T1" fmla="*/ 0 h 251"/>
                  <a:gd name="T2" fmla="*/ 0 w 930"/>
                  <a:gd name="T3" fmla="*/ 0 h 251"/>
                  <a:gd name="T4" fmla="*/ 0 w 930"/>
                  <a:gd name="T5" fmla="*/ 0 h 251"/>
                  <a:gd name="T6" fmla="*/ 0 w 930"/>
                  <a:gd name="T7" fmla="*/ 0 h 251"/>
                  <a:gd name="T8" fmla="*/ 0 w 930"/>
                  <a:gd name="T9" fmla="*/ 0 h 2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30"/>
                  <a:gd name="T16" fmla="*/ 0 h 251"/>
                  <a:gd name="T17" fmla="*/ 930 w 930"/>
                  <a:gd name="T18" fmla="*/ 251 h 2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30" h="251">
                    <a:moveTo>
                      <a:pt x="930" y="251"/>
                    </a:moveTo>
                    <a:lnTo>
                      <a:pt x="392" y="251"/>
                    </a:lnTo>
                    <a:lnTo>
                      <a:pt x="0" y="0"/>
                    </a:lnTo>
                    <a:lnTo>
                      <a:pt x="731" y="168"/>
                    </a:lnTo>
                    <a:lnTo>
                      <a:pt x="930" y="25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3" name="Freeform 97"/>
              <p:cNvSpPr>
                <a:spLocks/>
              </p:cNvSpPr>
              <p:nvPr/>
            </p:nvSpPr>
            <p:spPr bwMode="auto">
              <a:xfrm>
                <a:off x="1082" y="3022"/>
                <a:ext cx="35" cy="13"/>
              </a:xfrm>
              <a:custGeom>
                <a:avLst/>
                <a:gdLst>
                  <a:gd name="T0" fmla="*/ 0 w 636"/>
                  <a:gd name="T1" fmla="*/ 0 h 231"/>
                  <a:gd name="T2" fmla="*/ 0 w 636"/>
                  <a:gd name="T3" fmla="*/ 0 h 231"/>
                  <a:gd name="T4" fmla="*/ 0 w 636"/>
                  <a:gd name="T5" fmla="*/ 0 h 231"/>
                  <a:gd name="T6" fmla="*/ 0 w 636"/>
                  <a:gd name="T7" fmla="*/ 0 h 23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36"/>
                  <a:gd name="T13" fmla="*/ 0 h 231"/>
                  <a:gd name="T14" fmla="*/ 636 w 636"/>
                  <a:gd name="T15" fmla="*/ 231 h 23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36" h="231">
                    <a:moveTo>
                      <a:pt x="636" y="0"/>
                    </a:moveTo>
                    <a:lnTo>
                      <a:pt x="0" y="198"/>
                    </a:lnTo>
                    <a:lnTo>
                      <a:pt x="595" y="231"/>
                    </a:lnTo>
                    <a:lnTo>
                      <a:pt x="636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4" name="Line 98"/>
              <p:cNvSpPr>
                <a:spLocks noChangeShapeType="1"/>
              </p:cNvSpPr>
              <p:nvPr/>
            </p:nvSpPr>
            <p:spPr bwMode="auto">
              <a:xfrm flipV="1">
                <a:off x="1119" y="2954"/>
                <a:ext cx="10" cy="6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5" name="Line 99"/>
              <p:cNvSpPr>
                <a:spLocks noChangeShapeType="1"/>
              </p:cNvSpPr>
              <p:nvPr/>
            </p:nvSpPr>
            <p:spPr bwMode="auto">
              <a:xfrm flipH="1">
                <a:off x="996" y="2682"/>
                <a:ext cx="12" cy="5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6" name="Freeform 100"/>
              <p:cNvSpPr>
                <a:spLocks/>
              </p:cNvSpPr>
              <p:nvPr/>
            </p:nvSpPr>
            <p:spPr bwMode="auto">
              <a:xfrm>
                <a:off x="1206" y="2558"/>
                <a:ext cx="35" cy="26"/>
              </a:xfrm>
              <a:custGeom>
                <a:avLst/>
                <a:gdLst>
                  <a:gd name="T0" fmla="*/ 0 w 620"/>
                  <a:gd name="T1" fmla="*/ 0 h 460"/>
                  <a:gd name="T2" fmla="*/ 0 w 620"/>
                  <a:gd name="T3" fmla="*/ 0 h 460"/>
                  <a:gd name="T4" fmla="*/ 0 w 620"/>
                  <a:gd name="T5" fmla="*/ 0 h 460"/>
                  <a:gd name="T6" fmla="*/ 0 w 620"/>
                  <a:gd name="T7" fmla="*/ 0 h 460"/>
                  <a:gd name="T8" fmla="*/ 0 w 620"/>
                  <a:gd name="T9" fmla="*/ 0 h 460"/>
                  <a:gd name="T10" fmla="*/ 0 w 620"/>
                  <a:gd name="T11" fmla="*/ 0 h 460"/>
                  <a:gd name="T12" fmla="*/ 0 w 620"/>
                  <a:gd name="T13" fmla="*/ 0 h 460"/>
                  <a:gd name="T14" fmla="*/ 0 w 620"/>
                  <a:gd name="T15" fmla="*/ 0 h 46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20"/>
                  <a:gd name="T25" fmla="*/ 0 h 460"/>
                  <a:gd name="T26" fmla="*/ 620 w 620"/>
                  <a:gd name="T27" fmla="*/ 460 h 46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20" h="460">
                    <a:moveTo>
                      <a:pt x="178" y="0"/>
                    </a:moveTo>
                    <a:lnTo>
                      <a:pt x="0" y="199"/>
                    </a:lnTo>
                    <a:lnTo>
                      <a:pt x="450" y="460"/>
                    </a:lnTo>
                    <a:lnTo>
                      <a:pt x="620" y="250"/>
                    </a:lnTo>
                    <a:lnTo>
                      <a:pt x="466" y="127"/>
                    </a:lnTo>
                    <a:lnTo>
                      <a:pt x="318" y="270"/>
                    </a:lnTo>
                    <a:lnTo>
                      <a:pt x="344" y="8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7" name="Freeform 101"/>
              <p:cNvSpPr>
                <a:spLocks/>
              </p:cNvSpPr>
              <p:nvPr/>
            </p:nvSpPr>
            <p:spPr bwMode="auto">
              <a:xfrm>
                <a:off x="1226" y="2557"/>
                <a:ext cx="17" cy="12"/>
              </a:xfrm>
              <a:custGeom>
                <a:avLst/>
                <a:gdLst>
                  <a:gd name="T0" fmla="*/ 0 w 298"/>
                  <a:gd name="T1" fmla="*/ 0 h 215"/>
                  <a:gd name="T2" fmla="*/ 0 w 298"/>
                  <a:gd name="T3" fmla="*/ 0 h 215"/>
                  <a:gd name="T4" fmla="*/ 0 w 298"/>
                  <a:gd name="T5" fmla="*/ 0 h 215"/>
                  <a:gd name="T6" fmla="*/ 0 w 298"/>
                  <a:gd name="T7" fmla="*/ 0 h 215"/>
                  <a:gd name="T8" fmla="*/ 0 w 298"/>
                  <a:gd name="T9" fmla="*/ 0 h 2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"/>
                  <a:gd name="T16" fmla="*/ 0 h 215"/>
                  <a:gd name="T17" fmla="*/ 298 w 298"/>
                  <a:gd name="T18" fmla="*/ 215 h 2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" h="215">
                    <a:moveTo>
                      <a:pt x="0" y="0"/>
                    </a:moveTo>
                    <a:lnTo>
                      <a:pt x="298" y="215"/>
                    </a:lnTo>
                    <a:lnTo>
                      <a:pt x="298" y="157"/>
                    </a:lnTo>
                    <a:lnTo>
                      <a:pt x="4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8" name="Freeform 102"/>
              <p:cNvSpPr>
                <a:spLocks/>
              </p:cNvSpPr>
              <p:nvPr/>
            </p:nvSpPr>
            <p:spPr bwMode="auto">
              <a:xfrm>
                <a:off x="1234" y="2575"/>
                <a:ext cx="18" cy="15"/>
              </a:xfrm>
              <a:custGeom>
                <a:avLst/>
                <a:gdLst>
                  <a:gd name="T0" fmla="*/ 0 w 332"/>
                  <a:gd name="T1" fmla="*/ 0 h 264"/>
                  <a:gd name="T2" fmla="*/ 0 w 332"/>
                  <a:gd name="T3" fmla="*/ 0 h 264"/>
                  <a:gd name="T4" fmla="*/ 0 w 332"/>
                  <a:gd name="T5" fmla="*/ 0 h 264"/>
                  <a:gd name="T6" fmla="*/ 0 w 332"/>
                  <a:gd name="T7" fmla="*/ 0 h 264"/>
                  <a:gd name="T8" fmla="*/ 0 w 332"/>
                  <a:gd name="T9" fmla="*/ 0 h 26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32"/>
                  <a:gd name="T16" fmla="*/ 0 h 264"/>
                  <a:gd name="T17" fmla="*/ 332 w 332"/>
                  <a:gd name="T18" fmla="*/ 264 h 26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32" h="264">
                    <a:moveTo>
                      <a:pt x="0" y="73"/>
                    </a:moveTo>
                    <a:lnTo>
                      <a:pt x="268" y="264"/>
                    </a:lnTo>
                    <a:lnTo>
                      <a:pt x="332" y="182"/>
                    </a:lnTo>
                    <a:lnTo>
                      <a:pt x="84" y="0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19" name="Freeform 103"/>
              <p:cNvSpPr>
                <a:spLocks/>
              </p:cNvSpPr>
              <p:nvPr/>
            </p:nvSpPr>
            <p:spPr bwMode="auto">
              <a:xfrm>
                <a:off x="1238" y="2565"/>
                <a:ext cx="207" cy="71"/>
              </a:xfrm>
              <a:custGeom>
                <a:avLst/>
                <a:gdLst>
                  <a:gd name="T0" fmla="*/ 0 w 3722"/>
                  <a:gd name="T1" fmla="*/ 0 h 1284"/>
                  <a:gd name="T2" fmla="*/ 0 w 3722"/>
                  <a:gd name="T3" fmla="*/ 0 h 1284"/>
                  <a:gd name="T4" fmla="*/ 0 w 3722"/>
                  <a:gd name="T5" fmla="*/ 0 h 1284"/>
                  <a:gd name="T6" fmla="*/ 0 w 3722"/>
                  <a:gd name="T7" fmla="*/ 0 h 1284"/>
                  <a:gd name="T8" fmla="*/ 0 w 3722"/>
                  <a:gd name="T9" fmla="*/ 0 h 1284"/>
                  <a:gd name="T10" fmla="*/ 0 w 3722"/>
                  <a:gd name="T11" fmla="*/ 0 h 1284"/>
                  <a:gd name="T12" fmla="*/ 0 w 3722"/>
                  <a:gd name="T13" fmla="*/ 0 h 1284"/>
                  <a:gd name="T14" fmla="*/ 0 w 3722"/>
                  <a:gd name="T15" fmla="*/ 0 h 1284"/>
                  <a:gd name="T16" fmla="*/ 0 w 3722"/>
                  <a:gd name="T17" fmla="*/ 0 h 1284"/>
                  <a:gd name="T18" fmla="*/ 0 w 3722"/>
                  <a:gd name="T19" fmla="*/ 0 h 1284"/>
                  <a:gd name="T20" fmla="*/ 0 w 3722"/>
                  <a:gd name="T21" fmla="*/ 0 h 1284"/>
                  <a:gd name="T22" fmla="*/ 0 w 3722"/>
                  <a:gd name="T23" fmla="*/ 0 h 1284"/>
                  <a:gd name="T24" fmla="*/ 0 w 3722"/>
                  <a:gd name="T25" fmla="*/ 0 h 1284"/>
                  <a:gd name="T26" fmla="*/ 0 w 3722"/>
                  <a:gd name="T27" fmla="*/ 0 h 1284"/>
                  <a:gd name="T28" fmla="*/ 0 w 3722"/>
                  <a:gd name="T29" fmla="*/ 0 h 1284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722"/>
                  <a:gd name="T46" fmla="*/ 0 h 1284"/>
                  <a:gd name="T47" fmla="*/ 3722 w 3722"/>
                  <a:gd name="T48" fmla="*/ 1284 h 1284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722" h="1284">
                    <a:moveTo>
                      <a:pt x="0" y="687"/>
                    </a:moveTo>
                    <a:lnTo>
                      <a:pt x="394" y="0"/>
                    </a:lnTo>
                    <a:lnTo>
                      <a:pt x="914" y="370"/>
                    </a:lnTo>
                    <a:lnTo>
                      <a:pt x="1738" y="370"/>
                    </a:lnTo>
                    <a:lnTo>
                      <a:pt x="1738" y="986"/>
                    </a:lnTo>
                    <a:lnTo>
                      <a:pt x="3699" y="986"/>
                    </a:lnTo>
                    <a:lnTo>
                      <a:pt x="3699" y="939"/>
                    </a:lnTo>
                    <a:lnTo>
                      <a:pt x="3535" y="834"/>
                    </a:lnTo>
                    <a:lnTo>
                      <a:pt x="3722" y="926"/>
                    </a:lnTo>
                    <a:lnTo>
                      <a:pt x="3722" y="1284"/>
                    </a:lnTo>
                    <a:lnTo>
                      <a:pt x="536" y="1284"/>
                    </a:lnTo>
                    <a:lnTo>
                      <a:pt x="536" y="926"/>
                    </a:lnTo>
                    <a:lnTo>
                      <a:pt x="192" y="678"/>
                    </a:lnTo>
                    <a:lnTo>
                      <a:pt x="145" y="770"/>
                    </a:lnTo>
                    <a:lnTo>
                      <a:pt x="0" y="68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0" name="Rectangle 104"/>
              <p:cNvSpPr>
                <a:spLocks noChangeArrowheads="1"/>
              </p:cNvSpPr>
              <p:nvPr/>
            </p:nvSpPr>
            <p:spPr bwMode="auto">
              <a:xfrm>
                <a:off x="1284" y="2547"/>
                <a:ext cx="26" cy="30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id-ID"/>
              </a:p>
            </p:txBody>
          </p:sp>
          <p:sp>
            <p:nvSpPr>
              <p:cNvPr id="35921" name="Freeform 105"/>
              <p:cNvSpPr>
                <a:spLocks/>
              </p:cNvSpPr>
              <p:nvPr/>
            </p:nvSpPr>
            <p:spPr bwMode="auto">
              <a:xfrm>
                <a:off x="1241" y="2551"/>
                <a:ext cx="8" cy="11"/>
              </a:xfrm>
              <a:custGeom>
                <a:avLst/>
                <a:gdLst>
                  <a:gd name="T0" fmla="*/ 0 w 140"/>
                  <a:gd name="T1" fmla="*/ 0 h 197"/>
                  <a:gd name="T2" fmla="*/ 0 w 140"/>
                  <a:gd name="T3" fmla="*/ 0 h 197"/>
                  <a:gd name="T4" fmla="*/ 0 w 140"/>
                  <a:gd name="T5" fmla="*/ 0 h 197"/>
                  <a:gd name="T6" fmla="*/ 0 w 140"/>
                  <a:gd name="T7" fmla="*/ 0 h 197"/>
                  <a:gd name="T8" fmla="*/ 0 w 140"/>
                  <a:gd name="T9" fmla="*/ 0 h 1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0"/>
                  <a:gd name="T16" fmla="*/ 0 h 197"/>
                  <a:gd name="T17" fmla="*/ 140 w 140"/>
                  <a:gd name="T18" fmla="*/ 197 h 1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0" h="197">
                    <a:moveTo>
                      <a:pt x="29" y="197"/>
                    </a:moveTo>
                    <a:lnTo>
                      <a:pt x="140" y="19"/>
                    </a:lnTo>
                    <a:lnTo>
                      <a:pt x="111" y="0"/>
                    </a:lnTo>
                    <a:lnTo>
                      <a:pt x="0" y="162"/>
                    </a:lnTo>
                    <a:lnTo>
                      <a:pt x="29" y="197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2" name="Line 106"/>
              <p:cNvSpPr>
                <a:spLocks noChangeShapeType="1"/>
              </p:cNvSpPr>
              <p:nvPr/>
            </p:nvSpPr>
            <p:spPr bwMode="auto">
              <a:xfrm>
                <a:off x="1252" y="2552"/>
                <a:ext cx="29" cy="2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3" name="Line 107"/>
              <p:cNvSpPr>
                <a:spLocks noChangeShapeType="1"/>
              </p:cNvSpPr>
              <p:nvPr/>
            </p:nvSpPr>
            <p:spPr bwMode="auto">
              <a:xfrm>
                <a:off x="1252" y="2555"/>
                <a:ext cx="6" cy="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4" name="Line 108"/>
              <p:cNvSpPr>
                <a:spLocks noChangeShapeType="1"/>
              </p:cNvSpPr>
              <p:nvPr/>
            </p:nvSpPr>
            <p:spPr bwMode="auto">
              <a:xfrm>
                <a:off x="1230" y="2590"/>
                <a:ext cx="6" cy="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5" name="Freeform 109"/>
              <p:cNvSpPr>
                <a:spLocks/>
              </p:cNvSpPr>
              <p:nvPr/>
            </p:nvSpPr>
            <p:spPr bwMode="auto">
              <a:xfrm>
                <a:off x="1311" y="2649"/>
                <a:ext cx="21" cy="21"/>
              </a:xfrm>
              <a:custGeom>
                <a:avLst/>
                <a:gdLst>
                  <a:gd name="T0" fmla="*/ 0 w 384"/>
                  <a:gd name="T1" fmla="*/ 0 h 380"/>
                  <a:gd name="T2" fmla="*/ 0 w 384"/>
                  <a:gd name="T3" fmla="*/ 0 h 380"/>
                  <a:gd name="T4" fmla="*/ 0 w 384"/>
                  <a:gd name="T5" fmla="*/ 0 h 380"/>
                  <a:gd name="T6" fmla="*/ 0 w 384"/>
                  <a:gd name="T7" fmla="*/ 0 h 380"/>
                  <a:gd name="T8" fmla="*/ 0 w 384"/>
                  <a:gd name="T9" fmla="*/ 0 h 380"/>
                  <a:gd name="T10" fmla="*/ 0 w 384"/>
                  <a:gd name="T11" fmla="*/ 0 h 380"/>
                  <a:gd name="T12" fmla="*/ 0 w 384"/>
                  <a:gd name="T13" fmla="*/ 0 h 380"/>
                  <a:gd name="T14" fmla="*/ 0 w 384"/>
                  <a:gd name="T15" fmla="*/ 0 h 380"/>
                  <a:gd name="T16" fmla="*/ 0 w 384"/>
                  <a:gd name="T17" fmla="*/ 0 h 380"/>
                  <a:gd name="T18" fmla="*/ 0 w 384"/>
                  <a:gd name="T19" fmla="*/ 0 h 380"/>
                  <a:gd name="T20" fmla="*/ 0 w 384"/>
                  <a:gd name="T21" fmla="*/ 0 h 380"/>
                  <a:gd name="T22" fmla="*/ 0 w 384"/>
                  <a:gd name="T23" fmla="*/ 0 h 380"/>
                  <a:gd name="T24" fmla="*/ 0 w 384"/>
                  <a:gd name="T25" fmla="*/ 0 h 380"/>
                  <a:gd name="T26" fmla="*/ 0 w 384"/>
                  <a:gd name="T27" fmla="*/ 0 h 380"/>
                  <a:gd name="T28" fmla="*/ 0 w 384"/>
                  <a:gd name="T29" fmla="*/ 0 h 380"/>
                  <a:gd name="T30" fmla="*/ 0 w 384"/>
                  <a:gd name="T31" fmla="*/ 0 h 380"/>
                  <a:gd name="T32" fmla="*/ 0 w 384"/>
                  <a:gd name="T33" fmla="*/ 0 h 380"/>
                  <a:gd name="T34" fmla="*/ 0 w 384"/>
                  <a:gd name="T35" fmla="*/ 0 h 380"/>
                  <a:gd name="T36" fmla="*/ 0 w 384"/>
                  <a:gd name="T37" fmla="*/ 0 h 380"/>
                  <a:gd name="T38" fmla="*/ 0 w 384"/>
                  <a:gd name="T39" fmla="*/ 0 h 380"/>
                  <a:gd name="T40" fmla="*/ 0 w 384"/>
                  <a:gd name="T41" fmla="*/ 0 h 380"/>
                  <a:gd name="T42" fmla="*/ 0 w 384"/>
                  <a:gd name="T43" fmla="*/ 0 h 380"/>
                  <a:gd name="T44" fmla="*/ 0 w 384"/>
                  <a:gd name="T45" fmla="*/ 0 h 380"/>
                  <a:gd name="T46" fmla="*/ 0 w 384"/>
                  <a:gd name="T47" fmla="*/ 0 h 380"/>
                  <a:gd name="T48" fmla="*/ 0 w 384"/>
                  <a:gd name="T49" fmla="*/ 0 h 380"/>
                  <a:gd name="T50" fmla="*/ 0 w 384"/>
                  <a:gd name="T51" fmla="*/ 0 h 380"/>
                  <a:gd name="T52" fmla="*/ 0 w 384"/>
                  <a:gd name="T53" fmla="*/ 0 h 380"/>
                  <a:gd name="T54" fmla="*/ 0 w 384"/>
                  <a:gd name="T55" fmla="*/ 0 h 380"/>
                  <a:gd name="T56" fmla="*/ 0 w 384"/>
                  <a:gd name="T57" fmla="*/ 0 h 380"/>
                  <a:gd name="T58" fmla="*/ 0 w 384"/>
                  <a:gd name="T59" fmla="*/ 0 h 380"/>
                  <a:gd name="T60" fmla="*/ 0 w 384"/>
                  <a:gd name="T61" fmla="*/ 0 h 380"/>
                  <a:gd name="T62" fmla="*/ 0 w 384"/>
                  <a:gd name="T63" fmla="*/ 0 h 380"/>
                  <a:gd name="T64" fmla="*/ 0 w 384"/>
                  <a:gd name="T65" fmla="*/ 0 h 38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384"/>
                  <a:gd name="T100" fmla="*/ 0 h 380"/>
                  <a:gd name="T101" fmla="*/ 384 w 384"/>
                  <a:gd name="T102" fmla="*/ 380 h 380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384" h="380">
                    <a:moveTo>
                      <a:pt x="384" y="192"/>
                    </a:moveTo>
                    <a:lnTo>
                      <a:pt x="380" y="172"/>
                    </a:lnTo>
                    <a:lnTo>
                      <a:pt x="378" y="155"/>
                    </a:lnTo>
                    <a:lnTo>
                      <a:pt x="370" y="137"/>
                    </a:lnTo>
                    <a:lnTo>
                      <a:pt x="366" y="120"/>
                    </a:lnTo>
                    <a:lnTo>
                      <a:pt x="358" y="101"/>
                    </a:lnTo>
                    <a:lnTo>
                      <a:pt x="348" y="84"/>
                    </a:lnTo>
                    <a:lnTo>
                      <a:pt x="339" y="70"/>
                    </a:lnTo>
                    <a:lnTo>
                      <a:pt x="325" y="56"/>
                    </a:lnTo>
                    <a:lnTo>
                      <a:pt x="307" y="43"/>
                    </a:lnTo>
                    <a:lnTo>
                      <a:pt x="298" y="29"/>
                    </a:lnTo>
                    <a:lnTo>
                      <a:pt x="280" y="23"/>
                    </a:lnTo>
                    <a:lnTo>
                      <a:pt x="264" y="15"/>
                    </a:lnTo>
                    <a:lnTo>
                      <a:pt x="247" y="9"/>
                    </a:lnTo>
                    <a:lnTo>
                      <a:pt x="229" y="5"/>
                    </a:lnTo>
                    <a:lnTo>
                      <a:pt x="212" y="2"/>
                    </a:lnTo>
                    <a:lnTo>
                      <a:pt x="192" y="0"/>
                    </a:lnTo>
                    <a:lnTo>
                      <a:pt x="171" y="2"/>
                    </a:lnTo>
                    <a:lnTo>
                      <a:pt x="153" y="5"/>
                    </a:lnTo>
                    <a:lnTo>
                      <a:pt x="137" y="7"/>
                    </a:lnTo>
                    <a:lnTo>
                      <a:pt x="118" y="15"/>
                    </a:lnTo>
                    <a:lnTo>
                      <a:pt x="104" y="23"/>
                    </a:lnTo>
                    <a:lnTo>
                      <a:pt x="89" y="29"/>
                    </a:lnTo>
                    <a:lnTo>
                      <a:pt x="73" y="43"/>
                    </a:lnTo>
                    <a:lnTo>
                      <a:pt x="57" y="56"/>
                    </a:lnTo>
                    <a:lnTo>
                      <a:pt x="46" y="66"/>
                    </a:lnTo>
                    <a:lnTo>
                      <a:pt x="34" y="84"/>
                    </a:lnTo>
                    <a:lnTo>
                      <a:pt x="21" y="97"/>
                    </a:lnTo>
                    <a:lnTo>
                      <a:pt x="15" y="116"/>
                    </a:lnTo>
                    <a:lnTo>
                      <a:pt x="8" y="135"/>
                    </a:lnTo>
                    <a:lnTo>
                      <a:pt x="2" y="153"/>
                    </a:lnTo>
                    <a:lnTo>
                      <a:pt x="0" y="171"/>
                    </a:lnTo>
                    <a:lnTo>
                      <a:pt x="0" y="190"/>
                    </a:lnTo>
                    <a:lnTo>
                      <a:pt x="0" y="204"/>
                    </a:lnTo>
                    <a:lnTo>
                      <a:pt x="2" y="223"/>
                    </a:lnTo>
                    <a:lnTo>
                      <a:pt x="8" y="245"/>
                    </a:lnTo>
                    <a:lnTo>
                      <a:pt x="11" y="260"/>
                    </a:lnTo>
                    <a:lnTo>
                      <a:pt x="21" y="278"/>
                    </a:lnTo>
                    <a:lnTo>
                      <a:pt x="32" y="296"/>
                    </a:lnTo>
                    <a:lnTo>
                      <a:pt x="42" y="311"/>
                    </a:lnTo>
                    <a:lnTo>
                      <a:pt x="57" y="321"/>
                    </a:lnTo>
                    <a:lnTo>
                      <a:pt x="65" y="337"/>
                    </a:lnTo>
                    <a:lnTo>
                      <a:pt x="81" y="346"/>
                    </a:lnTo>
                    <a:lnTo>
                      <a:pt x="100" y="356"/>
                    </a:lnTo>
                    <a:lnTo>
                      <a:pt x="114" y="362"/>
                    </a:lnTo>
                    <a:lnTo>
                      <a:pt x="132" y="374"/>
                    </a:lnTo>
                    <a:lnTo>
                      <a:pt x="151" y="378"/>
                    </a:lnTo>
                    <a:lnTo>
                      <a:pt x="169" y="380"/>
                    </a:lnTo>
                    <a:lnTo>
                      <a:pt x="186" y="380"/>
                    </a:lnTo>
                    <a:lnTo>
                      <a:pt x="206" y="380"/>
                    </a:lnTo>
                    <a:lnTo>
                      <a:pt x="225" y="378"/>
                    </a:lnTo>
                    <a:lnTo>
                      <a:pt x="243" y="374"/>
                    </a:lnTo>
                    <a:lnTo>
                      <a:pt x="260" y="366"/>
                    </a:lnTo>
                    <a:lnTo>
                      <a:pt x="274" y="360"/>
                    </a:lnTo>
                    <a:lnTo>
                      <a:pt x="294" y="350"/>
                    </a:lnTo>
                    <a:lnTo>
                      <a:pt x="307" y="342"/>
                    </a:lnTo>
                    <a:lnTo>
                      <a:pt x="325" y="333"/>
                    </a:lnTo>
                    <a:lnTo>
                      <a:pt x="337" y="315"/>
                    </a:lnTo>
                    <a:lnTo>
                      <a:pt x="348" y="297"/>
                    </a:lnTo>
                    <a:lnTo>
                      <a:pt x="354" y="282"/>
                    </a:lnTo>
                    <a:lnTo>
                      <a:pt x="362" y="266"/>
                    </a:lnTo>
                    <a:lnTo>
                      <a:pt x="370" y="251"/>
                    </a:lnTo>
                    <a:lnTo>
                      <a:pt x="376" y="233"/>
                    </a:lnTo>
                    <a:lnTo>
                      <a:pt x="380" y="217"/>
                    </a:lnTo>
                    <a:lnTo>
                      <a:pt x="384" y="194"/>
                    </a:lnTo>
                    <a:lnTo>
                      <a:pt x="384" y="192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6" name="Rectangle 110"/>
              <p:cNvSpPr>
                <a:spLocks noChangeArrowheads="1"/>
              </p:cNvSpPr>
              <p:nvPr/>
            </p:nvSpPr>
            <p:spPr bwMode="auto">
              <a:xfrm>
                <a:off x="1318" y="2569"/>
                <a:ext cx="11" cy="12"/>
              </a:xfrm>
              <a:prstGeom prst="rect">
                <a:avLst/>
              </a:prstGeom>
              <a:solidFill>
                <a:srgbClr val="000000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id-ID"/>
              </a:p>
            </p:txBody>
          </p:sp>
          <p:sp>
            <p:nvSpPr>
              <p:cNvPr id="35927" name="Freeform 111"/>
              <p:cNvSpPr>
                <a:spLocks/>
              </p:cNvSpPr>
              <p:nvPr/>
            </p:nvSpPr>
            <p:spPr bwMode="auto">
              <a:xfrm>
                <a:off x="1262" y="2622"/>
                <a:ext cx="2" cy="31"/>
              </a:xfrm>
              <a:custGeom>
                <a:avLst/>
                <a:gdLst>
                  <a:gd name="T0" fmla="*/ 0 w 43"/>
                  <a:gd name="T1" fmla="*/ 0 h 568"/>
                  <a:gd name="T2" fmla="*/ 0 w 43"/>
                  <a:gd name="T3" fmla="*/ 0 h 568"/>
                  <a:gd name="T4" fmla="*/ 0 w 43"/>
                  <a:gd name="T5" fmla="*/ 0 h 568"/>
                  <a:gd name="T6" fmla="*/ 0 w 43"/>
                  <a:gd name="T7" fmla="*/ 0 h 568"/>
                  <a:gd name="T8" fmla="*/ 0 w 43"/>
                  <a:gd name="T9" fmla="*/ 0 h 5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"/>
                  <a:gd name="T16" fmla="*/ 0 h 568"/>
                  <a:gd name="T17" fmla="*/ 43 w 43"/>
                  <a:gd name="T18" fmla="*/ 568 h 5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" h="568">
                    <a:moveTo>
                      <a:pt x="0" y="0"/>
                    </a:moveTo>
                    <a:lnTo>
                      <a:pt x="43" y="177"/>
                    </a:lnTo>
                    <a:lnTo>
                      <a:pt x="43" y="568"/>
                    </a:lnTo>
                    <a:lnTo>
                      <a:pt x="0" y="3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8" name="Freeform 112"/>
              <p:cNvSpPr>
                <a:spLocks/>
              </p:cNvSpPr>
              <p:nvPr/>
            </p:nvSpPr>
            <p:spPr bwMode="auto">
              <a:xfrm>
                <a:off x="1264" y="2664"/>
                <a:ext cx="68" cy="46"/>
              </a:xfrm>
              <a:custGeom>
                <a:avLst/>
                <a:gdLst>
                  <a:gd name="T0" fmla="*/ 0 w 1215"/>
                  <a:gd name="T1" fmla="*/ 0 h 841"/>
                  <a:gd name="T2" fmla="*/ 0 w 1215"/>
                  <a:gd name="T3" fmla="*/ 0 h 841"/>
                  <a:gd name="T4" fmla="*/ 0 w 1215"/>
                  <a:gd name="T5" fmla="*/ 0 h 841"/>
                  <a:gd name="T6" fmla="*/ 0 w 1215"/>
                  <a:gd name="T7" fmla="*/ 0 h 841"/>
                  <a:gd name="T8" fmla="*/ 0 w 1215"/>
                  <a:gd name="T9" fmla="*/ 0 h 841"/>
                  <a:gd name="T10" fmla="*/ 0 w 1215"/>
                  <a:gd name="T11" fmla="*/ 0 h 841"/>
                  <a:gd name="T12" fmla="*/ 0 w 1215"/>
                  <a:gd name="T13" fmla="*/ 0 h 841"/>
                  <a:gd name="T14" fmla="*/ 0 w 1215"/>
                  <a:gd name="T15" fmla="*/ 0 h 841"/>
                  <a:gd name="T16" fmla="*/ 0 w 1215"/>
                  <a:gd name="T17" fmla="*/ 0 h 841"/>
                  <a:gd name="T18" fmla="*/ 0 w 1215"/>
                  <a:gd name="T19" fmla="*/ 0 h 841"/>
                  <a:gd name="T20" fmla="*/ 0 w 1215"/>
                  <a:gd name="T21" fmla="*/ 0 h 841"/>
                  <a:gd name="T22" fmla="*/ 0 w 1215"/>
                  <a:gd name="T23" fmla="*/ 0 h 841"/>
                  <a:gd name="T24" fmla="*/ 0 w 1215"/>
                  <a:gd name="T25" fmla="*/ 0 h 841"/>
                  <a:gd name="T26" fmla="*/ 0 w 1215"/>
                  <a:gd name="T27" fmla="*/ 0 h 841"/>
                  <a:gd name="T28" fmla="*/ 0 w 1215"/>
                  <a:gd name="T29" fmla="*/ 0 h 841"/>
                  <a:gd name="T30" fmla="*/ 0 w 1215"/>
                  <a:gd name="T31" fmla="*/ 0 h 841"/>
                  <a:gd name="T32" fmla="*/ 0 w 1215"/>
                  <a:gd name="T33" fmla="*/ 0 h 841"/>
                  <a:gd name="T34" fmla="*/ 0 w 1215"/>
                  <a:gd name="T35" fmla="*/ 0 h 841"/>
                  <a:gd name="T36" fmla="*/ 0 w 1215"/>
                  <a:gd name="T37" fmla="*/ 0 h 841"/>
                  <a:gd name="T38" fmla="*/ 0 w 1215"/>
                  <a:gd name="T39" fmla="*/ 0 h 841"/>
                  <a:gd name="T40" fmla="*/ 0 w 1215"/>
                  <a:gd name="T41" fmla="*/ 0 h 841"/>
                  <a:gd name="T42" fmla="*/ 0 w 1215"/>
                  <a:gd name="T43" fmla="*/ 0 h 841"/>
                  <a:gd name="T44" fmla="*/ 0 w 1215"/>
                  <a:gd name="T45" fmla="*/ 0 h 841"/>
                  <a:gd name="T46" fmla="*/ 0 w 1215"/>
                  <a:gd name="T47" fmla="*/ 0 h 841"/>
                  <a:gd name="T48" fmla="*/ 0 w 1215"/>
                  <a:gd name="T49" fmla="*/ 0 h 841"/>
                  <a:gd name="T50" fmla="*/ 0 w 1215"/>
                  <a:gd name="T51" fmla="*/ 0 h 841"/>
                  <a:gd name="T52" fmla="*/ 0 w 1215"/>
                  <a:gd name="T53" fmla="*/ 0 h 841"/>
                  <a:gd name="T54" fmla="*/ 0 w 1215"/>
                  <a:gd name="T55" fmla="*/ 0 h 841"/>
                  <a:gd name="T56" fmla="*/ 0 w 1215"/>
                  <a:gd name="T57" fmla="*/ 0 h 841"/>
                  <a:gd name="T58" fmla="*/ 0 w 1215"/>
                  <a:gd name="T59" fmla="*/ 0 h 841"/>
                  <a:gd name="T60" fmla="*/ 0 w 1215"/>
                  <a:gd name="T61" fmla="*/ 0 h 841"/>
                  <a:gd name="T62" fmla="*/ 0 w 1215"/>
                  <a:gd name="T63" fmla="*/ 0 h 841"/>
                  <a:gd name="T64" fmla="*/ 0 w 1215"/>
                  <a:gd name="T65" fmla="*/ 0 h 841"/>
                  <a:gd name="T66" fmla="*/ 0 w 1215"/>
                  <a:gd name="T67" fmla="*/ 0 h 841"/>
                  <a:gd name="T68" fmla="*/ 0 w 1215"/>
                  <a:gd name="T69" fmla="*/ 0 h 841"/>
                  <a:gd name="T70" fmla="*/ 0 w 1215"/>
                  <a:gd name="T71" fmla="*/ 0 h 841"/>
                  <a:gd name="T72" fmla="*/ 0 w 1215"/>
                  <a:gd name="T73" fmla="*/ 0 h 841"/>
                  <a:gd name="T74" fmla="*/ 0 w 1215"/>
                  <a:gd name="T75" fmla="*/ 0 h 841"/>
                  <a:gd name="T76" fmla="*/ 0 w 1215"/>
                  <a:gd name="T77" fmla="*/ 0 h 841"/>
                  <a:gd name="T78" fmla="*/ 0 w 1215"/>
                  <a:gd name="T79" fmla="*/ 0 h 841"/>
                  <a:gd name="T80" fmla="*/ 0 w 1215"/>
                  <a:gd name="T81" fmla="*/ 0 h 841"/>
                  <a:gd name="T82" fmla="*/ 0 w 1215"/>
                  <a:gd name="T83" fmla="*/ 0 h 841"/>
                  <a:gd name="T84" fmla="*/ 0 w 1215"/>
                  <a:gd name="T85" fmla="*/ 0 h 841"/>
                  <a:gd name="T86" fmla="*/ 0 w 1215"/>
                  <a:gd name="T87" fmla="*/ 0 h 841"/>
                  <a:gd name="T88" fmla="*/ 0 w 1215"/>
                  <a:gd name="T89" fmla="*/ 0 h 841"/>
                  <a:gd name="T90" fmla="*/ 0 w 1215"/>
                  <a:gd name="T91" fmla="*/ 0 h 841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1215"/>
                  <a:gd name="T139" fmla="*/ 0 h 841"/>
                  <a:gd name="T140" fmla="*/ 1215 w 1215"/>
                  <a:gd name="T141" fmla="*/ 841 h 841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1215" h="841">
                    <a:moveTo>
                      <a:pt x="105" y="415"/>
                    </a:moveTo>
                    <a:lnTo>
                      <a:pt x="105" y="287"/>
                    </a:lnTo>
                    <a:lnTo>
                      <a:pt x="60" y="287"/>
                    </a:lnTo>
                    <a:lnTo>
                      <a:pt x="0" y="0"/>
                    </a:lnTo>
                    <a:lnTo>
                      <a:pt x="1215" y="287"/>
                    </a:lnTo>
                    <a:lnTo>
                      <a:pt x="743" y="287"/>
                    </a:lnTo>
                    <a:lnTo>
                      <a:pt x="743" y="511"/>
                    </a:lnTo>
                    <a:lnTo>
                      <a:pt x="743" y="716"/>
                    </a:lnTo>
                    <a:lnTo>
                      <a:pt x="737" y="720"/>
                    </a:lnTo>
                    <a:lnTo>
                      <a:pt x="731" y="736"/>
                    </a:lnTo>
                    <a:lnTo>
                      <a:pt x="725" y="744"/>
                    </a:lnTo>
                    <a:lnTo>
                      <a:pt x="712" y="757"/>
                    </a:lnTo>
                    <a:lnTo>
                      <a:pt x="700" y="767"/>
                    </a:lnTo>
                    <a:lnTo>
                      <a:pt x="686" y="777"/>
                    </a:lnTo>
                    <a:lnTo>
                      <a:pt x="671" y="783"/>
                    </a:lnTo>
                    <a:lnTo>
                      <a:pt x="653" y="796"/>
                    </a:lnTo>
                    <a:lnTo>
                      <a:pt x="639" y="800"/>
                    </a:lnTo>
                    <a:lnTo>
                      <a:pt x="618" y="814"/>
                    </a:lnTo>
                    <a:lnTo>
                      <a:pt x="598" y="818"/>
                    </a:lnTo>
                    <a:lnTo>
                      <a:pt x="575" y="822"/>
                    </a:lnTo>
                    <a:lnTo>
                      <a:pt x="557" y="831"/>
                    </a:lnTo>
                    <a:lnTo>
                      <a:pt x="534" y="831"/>
                    </a:lnTo>
                    <a:lnTo>
                      <a:pt x="511" y="837"/>
                    </a:lnTo>
                    <a:lnTo>
                      <a:pt x="487" y="841"/>
                    </a:lnTo>
                    <a:lnTo>
                      <a:pt x="464" y="841"/>
                    </a:lnTo>
                    <a:lnTo>
                      <a:pt x="440" y="841"/>
                    </a:lnTo>
                    <a:lnTo>
                      <a:pt x="419" y="841"/>
                    </a:lnTo>
                    <a:lnTo>
                      <a:pt x="391" y="841"/>
                    </a:lnTo>
                    <a:lnTo>
                      <a:pt x="365" y="841"/>
                    </a:lnTo>
                    <a:lnTo>
                      <a:pt x="342" y="839"/>
                    </a:lnTo>
                    <a:lnTo>
                      <a:pt x="318" y="833"/>
                    </a:lnTo>
                    <a:lnTo>
                      <a:pt x="295" y="831"/>
                    </a:lnTo>
                    <a:lnTo>
                      <a:pt x="275" y="828"/>
                    </a:lnTo>
                    <a:lnTo>
                      <a:pt x="252" y="822"/>
                    </a:lnTo>
                    <a:lnTo>
                      <a:pt x="234" y="814"/>
                    </a:lnTo>
                    <a:lnTo>
                      <a:pt x="215" y="808"/>
                    </a:lnTo>
                    <a:lnTo>
                      <a:pt x="193" y="798"/>
                    </a:lnTo>
                    <a:lnTo>
                      <a:pt x="179" y="790"/>
                    </a:lnTo>
                    <a:lnTo>
                      <a:pt x="166" y="781"/>
                    </a:lnTo>
                    <a:lnTo>
                      <a:pt x="152" y="769"/>
                    </a:lnTo>
                    <a:lnTo>
                      <a:pt x="138" y="759"/>
                    </a:lnTo>
                    <a:lnTo>
                      <a:pt x="127" y="751"/>
                    </a:lnTo>
                    <a:lnTo>
                      <a:pt x="117" y="740"/>
                    </a:lnTo>
                    <a:lnTo>
                      <a:pt x="109" y="726"/>
                    </a:lnTo>
                    <a:lnTo>
                      <a:pt x="105" y="716"/>
                    </a:lnTo>
                    <a:lnTo>
                      <a:pt x="105" y="41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29" name="Line 113"/>
              <p:cNvSpPr>
                <a:spLocks noChangeShapeType="1"/>
              </p:cNvSpPr>
              <p:nvPr/>
            </p:nvSpPr>
            <p:spPr bwMode="auto">
              <a:xfrm flipH="1">
                <a:off x="1333" y="2610"/>
                <a:ext cx="9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0" name="Freeform 114"/>
              <p:cNvSpPr>
                <a:spLocks/>
              </p:cNvSpPr>
              <p:nvPr/>
            </p:nvSpPr>
            <p:spPr bwMode="auto">
              <a:xfrm>
                <a:off x="1270" y="2684"/>
                <a:ext cx="99" cy="116"/>
              </a:xfrm>
              <a:custGeom>
                <a:avLst/>
                <a:gdLst>
                  <a:gd name="T0" fmla="*/ 0 w 1795"/>
                  <a:gd name="T1" fmla="*/ 0 h 2087"/>
                  <a:gd name="T2" fmla="*/ 0 w 1795"/>
                  <a:gd name="T3" fmla="*/ 0 h 2087"/>
                  <a:gd name="T4" fmla="*/ 0 w 1795"/>
                  <a:gd name="T5" fmla="*/ 0 h 2087"/>
                  <a:gd name="T6" fmla="*/ 0 w 1795"/>
                  <a:gd name="T7" fmla="*/ 0 h 2087"/>
                  <a:gd name="T8" fmla="*/ 0 w 1795"/>
                  <a:gd name="T9" fmla="*/ 0 h 2087"/>
                  <a:gd name="T10" fmla="*/ 0 w 1795"/>
                  <a:gd name="T11" fmla="*/ 0 h 2087"/>
                  <a:gd name="T12" fmla="*/ 0 w 1795"/>
                  <a:gd name="T13" fmla="*/ 0 h 2087"/>
                  <a:gd name="T14" fmla="*/ 0 w 1795"/>
                  <a:gd name="T15" fmla="*/ 0 h 2087"/>
                  <a:gd name="T16" fmla="*/ 0 w 1795"/>
                  <a:gd name="T17" fmla="*/ 0 h 2087"/>
                  <a:gd name="T18" fmla="*/ 0 w 1795"/>
                  <a:gd name="T19" fmla="*/ 0 h 2087"/>
                  <a:gd name="T20" fmla="*/ 0 w 1795"/>
                  <a:gd name="T21" fmla="*/ 0 h 2087"/>
                  <a:gd name="T22" fmla="*/ 0 w 1795"/>
                  <a:gd name="T23" fmla="*/ 0 h 2087"/>
                  <a:gd name="T24" fmla="*/ 0 w 1795"/>
                  <a:gd name="T25" fmla="*/ 0 h 2087"/>
                  <a:gd name="T26" fmla="*/ 0 w 1795"/>
                  <a:gd name="T27" fmla="*/ 0 h 2087"/>
                  <a:gd name="T28" fmla="*/ 0 w 1795"/>
                  <a:gd name="T29" fmla="*/ 0 h 2087"/>
                  <a:gd name="T30" fmla="*/ 0 w 1795"/>
                  <a:gd name="T31" fmla="*/ 0 h 2087"/>
                  <a:gd name="T32" fmla="*/ 0 w 1795"/>
                  <a:gd name="T33" fmla="*/ 0 h 2087"/>
                  <a:gd name="T34" fmla="*/ 0 w 1795"/>
                  <a:gd name="T35" fmla="*/ 0 h 2087"/>
                  <a:gd name="T36" fmla="*/ 0 w 1795"/>
                  <a:gd name="T37" fmla="*/ 0 h 2087"/>
                  <a:gd name="T38" fmla="*/ 0 w 1795"/>
                  <a:gd name="T39" fmla="*/ 0 h 2087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1795"/>
                  <a:gd name="T61" fmla="*/ 0 h 2087"/>
                  <a:gd name="T62" fmla="*/ 1795 w 1795"/>
                  <a:gd name="T63" fmla="*/ 2087 h 2087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1795" h="2087">
                    <a:moveTo>
                      <a:pt x="1520" y="0"/>
                    </a:moveTo>
                    <a:lnTo>
                      <a:pt x="1727" y="51"/>
                    </a:lnTo>
                    <a:lnTo>
                      <a:pt x="1727" y="1354"/>
                    </a:lnTo>
                    <a:lnTo>
                      <a:pt x="1795" y="1428"/>
                    </a:lnTo>
                    <a:lnTo>
                      <a:pt x="1795" y="1634"/>
                    </a:lnTo>
                    <a:lnTo>
                      <a:pt x="1622" y="1838"/>
                    </a:lnTo>
                    <a:lnTo>
                      <a:pt x="1497" y="1869"/>
                    </a:lnTo>
                    <a:lnTo>
                      <a:pt x="1181" y="1744"/>
                    </a:lnTo>
                    <a:lnTo>
                      <a:pt x="643" y="1806"/>
                    </a:lnTo>
                    <a:lnTo>
                      <a:pt x="0" y="2087"/>
                    </a:lnTo>
                    <a:lnTo>
                      <a:pt x="596" y="1773"/>
                    </a:lnTo>
                    <a:lnTo>
                      <a:pt x="804" y="1572"/>
                    </a:lnTo>
                    <a:lnTo>
                      <a:pt x="1105" y="1460"/>
                    </a:lnTo>
                    <a:lnTo>
                      <a:pt x="1105" y="1036"/>
                    </a:lnTo>
                    <a:lnTo>
                      <a:pt x="1021" y="773"/>
                    </a:lnTo>
                    <a:lnTo>
                      <a:pt x="1021" y="630"/>
                    </a:lnTo>
                    <a:lnTo>
                      <a:pt x="1303" y="1428"/>
                    </a:lnTo>
                    <a:lnTo>
                      <a:pt x="1622" y="1428"/>
                    </a:lnTo>
                    <a:lnTo>
                      <a:pt x="1520" y="1161"/>
                    </a:lnTo>
                    <a:lnTo>
                      <a:pt x="1520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1" name="Freeform 115"/>
              <p:cNvSpPr>
                <a:spLocks/>
              </p:cNvSpPr>
              <p:nvPr/>
            </p:nvSpPr>
            <p:spPr bwMode="auto">
              <a:xfrm>
                <a:off x="1176" y="2826"/>
                <a:ext cx="89" cy="50"/>
              </a:xfrm>
              <a:custGeom>
                <a:avLst/>
                <a:gdLst>
                  <a:gd name="T0" fmla="*/ 0 w 1599"/>
                  <a:gd name="T1" fmla="*/ 0 h 905"/>
                  <a:gd name="T2" fmla="*/ 0 w 1599"/>
                  <a:gd name="T3" fmla="*/ 0 h 905"/>
                  <a:gd name="T4" fmla="*/ 0 w 1599"/>
                  <a:gd name="T5" fmla="*/ 0 h 905"/>
                  <a:gd name="T6" fmla="*/ 0 w 1599"/>
                  <a:gd name="T7" fmla="*/ 0 h 905"/>
                  <a:gd name="T8" fmla="*/ 0 w 1599"/>
                  <a:gd name="T9" fmla="*/ 0 h 905"/>
                  <a:gd name="T10" fmla="*/ 0 w 1599"/>
                  <a:gd name="T11" fmla="*/ 0 h 905"/>
                  <a:gd name="T12" fmla="*/ 0 w 1599"/>
                  <a:gd name="T13" fmla="*/ 0 h 905"/>
                  <a:gd name="T14" fmla="*/ 0 w 1599"/>
                  <a:gd name="T15" fmla="*/ 0 h 905"/>
                  <a:gd name="T16" fmla="*/ 0 w 1599"/>
                  <a:gd name="T17" fmla="*/ 0 h 905"/>
                  <a:gd name="T18" fmla="*/ 0 w 1599"/>
                  <a:gd name="T19" fmla="*/ 0 h 905"/>
                  <a:gd name="T20" fmla="*/ 0 w 1599"/>
                  <a:gd name="T21" fmla="*/ 0 h 905"/>
                  <a:gd name="T22" fmla="*/ 0 w 1599"/>
                  <a:gd name="T23" fmla="*/ 0 h 905"/>
                  <a:gd name="T24" fmla="*/ 0 w 1599"/>
                  <a:gd name="T25" fmla="*/ 0 h 905"/>
                  <a:gd name="T26" fmla="*/ 0 w 1599"/>
                  <a:gd name="T27" fmla="*/ 0 h 905"/>
                  <a:gd name="T28" fmla="*/ 0 w 1599"/>
                  <a:gd name="T29" fmla="*/ 0 h 905"/>
                  <a:gd name="T30" fmla="*/ 0 w 1599"/>
                  <a:gd name="T31" fmla="*/ 0 h 905"/>
                  <a:gd name="T32" fmla="*/ 0 w 1599"/>
                  <a:gd name="T33" fmla="*/ 0 h 905"/>
                  <a:gd name="T34" fmla="*/ 0 w 1599"/>
                  <a:gd name="T35" fmla="*/ 0 h 905"/>
                  <a:gd name="T36" fmla="*/ 0 w 1599"/>
                  <a:gd name="T37" fmla="*/ 0 h 905"/>
                  <a:gd name="T38" fmla="*/ 0 w 1599"/>
                  <a:gd name="T39" fmla="*/ 0 h 905"/>
                  <a:gd name="T40" fmla="*/ 0 w 1599"/>
                  <a:gd name="T41" fmla="*/ 0 h 905"/>
                  <a:gd name="T42" fmla="*/ 0 w 1599"/>
                  <a:gd name="T43" fmla="*/ 0 h 905"/>
                  <a:gd name="T44" fmla="*/ 0 w 1599"/>
                  <a:gd name="T45" fmla="*/ 0 h 905"/>
                  <a:gd name="T46" fmla="*/ 0 w 1599"/>
                  <a:gd name="T47" fmla="*/ 0 h 905"/>
                  <a:gd name="T48" fmla="*/ 0 w 1599"/>
                  <a:gd name="T49" fmla="*/ 0 h 905"/>
                  <a:gd name="T50" fmla="*/ 0 w 1599"/>
                  <a:gd name="T51" fmla="*/ 0 h 905"/>
                  <a:gd name="T52" fmla="*/ 0 w 1599"/>
                  <a:gd name="T53" fmla="*/ 0 h 905"/>
                  <a:gd name="T54" fmla="*/ 0 w 1599"/>
                  <a:gd name="T55" fmla="*/ 0 h 905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w 1599"/>
                  <a:gd name="T85" fmla="*/ 0 h 905"/>
                  <a:gd name="T86" fmla="*/ 1599 w 1599"/>
                  <a:gd name="T87" fmla="*/ 905 h 905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T84" t="T85" r="T86" b="T87"/>
                <a:pathLst>
                  <a:path w="1599" h="905">
                    <a:moveTo>
                      <a:pt x="12" y="905"/>
                    </a:moveTo>
                    <a:lnTo>
                      <a:pt x="0" y="639"/>
                    </a:lnTo>
                    <a:lnTo>
                      <a:pt x="82" y="532"/>
                    </a:lnTo>
                    <a:lnTo>
                      <a:pt x="281" y="594"/>
                    </a:lnTo>
                    <a:lnTo>
                      <a:pt x="400" y="594"/>
                    </a:lnTo>
                    <a:lnTo>
                      <a:pt x="632" y="234"/>
                    </a:lnTo>
                    <a:lnTo>
                      <a:pt x="843" y="234"/>
                    </a:lnTo>
                    <a:lnTo>
                      <a:pt x="718" y="0"/>
                    </a:lnTo>
                    <a:lnTo>
                      <a:pt x="962" y="0"/>
                    </a:lnTo>
                    <a:lnTo>
                      <a:pt x="1389" y="312"/>
                    </a:lnTo>
                    <a:lnTo>
                      <a:pt x="1511" y="312"/>
                    </a:lnTo>
                    <a:lnTo>
                      <a:pt x="1599" y="357"/>
                    </a:lnTo>
                    <a:lnTo>
                      <a:pt x="1548" y="456"/>
                    </a:lnTo>
                    <a:lnTo>
                      <a:pt x="1076" y="782"/>
                    </a:lnTo>
                    <a:lnTo>
                      <a:pt x="1168" y="626"/>
                    </a:lnTo>
                    <a:lnTo>
                      <a:pt x="1266" y="575"/>
                    </a:lnTo>
                    <a:lnTo>
                      <a:pt x="1340" y="456"/>
                    </a:lnTo>
                    <a:lnTo>
                      <a:pt x="1037" y="123"/>
                    </a:lnTo>
                    <a:lnTo>
                      <a:pt x="1037" y="373"/>
                    </a:lnTo>
                    <a:lnTo>
                      <a:pt x="747" y="860"/>
                    </a:lnTo>
                    <a:lnTo>
                      <a:pt x="620" y="860"/>
                    </a:lnTo>
                    <a:lnTo>
                      <a:pt x="575" y="782"/>
                    </a:lnTo>
                    <a:lnTo>
                      <a:pt x="671" y="813"/>
                    </a:lnTo>
                    <a:lnTo>
                      <a:pt x="852" y="456"/>
                    </a:lnTo>
                    <a:lnTo>
                      <a:pt x="755" y="357"/>
                    </a:lnTo>
                    <a:lnTo>
                      <a:pt x="412" y="796"/>
                    </a:lnTo>
                    <a:lnTo>
                      <a:pt x="195" y="686"/>
                    </a:lnTo>
                    <a:lnTo>
                      <a:pt x="12" y="905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2" name="Freeform 116"/>
              <p:cNvSpPr>
                <a:spLocks/>
              </p:cNvSpPr>
              <p:nvPr/>
            </p:nvSpPr>
            <p:spPr bwMode="auto">
              <a:xfrm>
                <a:off x="1230" y="2806"/>
                <a:ext cx="16" cy="28"/>
              </a:xfrm>
              <a:custGeom>
                <a:avLst/>
                <a:gdLst>
                  <a:gd name="T0" fmla="*/ 0 w 289"/>
                  <a:gd name="T1" fmla="*/ 0 h 501"/>
                  <a:gd name="T2" fmla="*/ 0 w 289"/>
                  <a:gd name="T3" fmla="*/ 0 h 501"/>
                  <a:gd name="T4" fmla="*/ 0 w 289"/>
                  <a:gd name="T5" fmla="*/ 0 h 501"/>
                  <a:gd name="T6" fmla="*/ 0 w 289"/>
                  <a:gd name="T7" fmla="*/ 0 h 501"/>
                  <a:gd name="T8" fmla="*/ 0 w 289"/>
                  <a:gd name="T9" fmla="*/ 0 h 501"/>
                  <a:gd name="T10" fmla="*/ 0 w 289"/>
                  <a:gd name="T11" fmla="*/ 0 h 501"/>
                  <a:gd name="T12" fmla="*/ 0 w 289"/>
                  <a:gd name="T13" fmla="*/ 0 h 501"/>
                  <a:gd name="T14" fmla="*/ 0 w 289"/>
                  <a:gd name="T15" fmla="*/ 0 h 50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89"/>
                  <a:gd name="T25" fmla="*/ 0 h 501"/>
                  <a:gd name="T26" fmla="*/ 289 w 289"/>
                  <a:gd name="T27" fmla="*/ 501 h 501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89" h="501">
                    <a:moveTo>
                      <a:pt x="0" y="139"/>
                    </a:moveTo>
                    <a:lnTo>
                      <a:pt x="46" y="0"/>
                    </a:lnTo>
                    <a:lnTo>
                      <a:pt x="146" y="0"/>
                    </a:lnTo>
                    <a:lnTo>
                      <a:pt x="216" y="107"/>
                    </a:lnTo>
                    <a:lnTo>
                      <a:pt x="289" y="501"/>
                    </a:lnTo>
                    <a:lnTo>
                      <a:pt x="119" y="96"/>
                    </a:lnTo>
                    <a:lnTo>
                      <a:pt x="74" y="96"/>
                    </a:lnTo>
                    <a:lnTo>
                      <a:pt x="0" y="13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3" name="Freeform 117"/>
              <p:cNvSpPr>
                <a:spLocks/>
              </p:cNvSpPr>
              <p:nvPr/>
            </p:nvSpPr>
            <p:spPr bwMode="auto">
              <a:xfrm>
                <a:off x="1249" y="2809"/>
                <a:ext cx="9" cy="28"/>
              </a:xfrm>
              <a:custGeom>
                <a:avLst/>
                <a:gdLst>
                  <a:gd name="T0" fmla="*/ 0 w 160"/>
                  <a:gd name="T1" fmla="*/ 0 h 503"/>
                  <a:gd name="T2" fmla="*/ 0 w 160"/>
                  <a:gd name="T3" fmla="*/ 0 h 503"/>
                  <a:gd name="T4" fmla="*/ 0 w 160"/>
                  <a:gd name="T5" fmla="*/ 0 h 503"/>
                  <a:gd name="T6" fmla="*/ 0 w 160"/>
                  <a:gd name="T7" fmla="*/ 0 h 503"/>
                  <a:gd name="T8" fmla="*/ 0 w 160"/>
                  <a:gd name="T9" fmla="*/ 0 h 503"/>
                  <a:gd name="T10" fmla="*/ 0 w 160"/>
                  <a:gd name="T11" fmla="*/ 0 h 50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60"/>
                  <a:gd name="T19" fmla="*/ 0 h 503"/>
                  <a:gd name="T20" fmla="*/ 160 w 160"/>
                  <a:gd name="T21" fmla="*/ 503 h 50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60" h="503">
                    <a:moveTo>
                      <a:pt x="59" y="0"/>
                    </a:moveTo>
                    <a:lnTo>
                      <a:pt x="0" y="282"/>
                    </a:lnTo>
                    <a:lnTo>
                      <a:pt x="59" y="503"/>
                    </a:lnTo>
                    <a:lnTo>
                      <a:pt x="160" y="440"/>
                    </a:lnTo>
                    <a:lnTo>
                      <a:pt x="108" y="239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4" name="Freeform 118"/>
              <p:cNvSpPr>
                <a:spLocks/>
              </p:cNvSpPr>
              <p:nvPr/>
            </p:nvSpPr>
            <p:spPr bwMode="auto">
              <a:xfrm>
                <a:off x="1231" y="2797"/>
                <a:ext cx="37" cy="14"/>
              </a:xfrm>
              <a:custGeom>
                <a:avLst/>
                <a:gdLst>
                  <a:gd name="T0" fmla="*/ 0 w 675"/>
                  <a:gd name="T1" fmla="*/ 0 h 248"/>
                  <a:gd name="T2" fmla="*/ 0 w 675"/>
                  <a:gd name="T3" fmla="*/ 0 h 248"/>
                  <a:gd name="T4" fmla="*/ 0 w 675"/>
                  <a:gd name="T5" fmla="*/ 0 h 248"/>
                  <a:gd name="T6" fmla="*/ 0 w 675"/>
                  <a:gd name="T7" fmla="*/ 0 h 248"/>
                  <a:gd name="T8" fmla="*/ 0 w 675"/>
                  <a:gd name="T9" fmla="*/ 0 h 248"/>
                  <a:gd name="T10" fmla="*/ 0 w 675"/>
                  <a:gd name="T11" fmla="*/ 0 h 248"/>
                  <a:gd name="T12" fmla="*/ 0 w 675"/>
                  <a:gd name="T13" fmla="*/ 0 h 248"/>
                  <a:gd name="T14" fmla="*/ 0 w 675"/>
                  <a:gd name="T15" fmla="*/ 0 h 248"/>
                  <a:gd name="T16" fmla="*/ 0 w 675"/>
                  <a:gd name="T17" fmla="*/ 0 h 248"/>
                  <a:gd name="T18" fmla="*/ 0 w 675"/>
                  <a:gd name="T19" fmla="*/ 0 h 248"/>
                  <a:gd name="T20" fmla="*/ 0 w 675"/>
                  <a:gd name="T21" fmla="*/ 0 h 24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675"/>
                  <a:gd name="T34" fmla="*/ 0 h 248"/>
                  <a:gd name="T35" fmla="*/ 675 w 675"/>
                  <a:gd name="T36" fmla="*/ 248 h 248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675" h="248">
                    <a:moveTo>
                      <a:pt x="0" y="63"/>
                    </a:moveTo>
                    <a:lnTo>
                      <a:pt x="182" y="0"/>
                    </a:lnTo>
                    <a:lnTo>
                      <a:pt x="321" y="94"/>
                    </a:lnTo>
                    <a:lnTo>
                      <a:pt x="505" y="31"/>
                    </a:lnTo>
                    <a:lnTo>
                      <a:pt x="675" y="127"/>
                    </a:lnTo>
                    <a:lnTo>
                      <a:pt x="613" y="248"/>
                    </a:lnTo>
                    <a:lnTo>
                      <a:pt x="492" y="94"/>
                    </a:lnTo>
                    <a:lnTo>
                      <a:pt x="260" y="188"/>
                    </a:lnTo>
                    <a:lnTo>
                      <a:pt x="207" y="145"/>
                    </a:lnTo>
                    <a:lnTo>
                      <a:pt x="172" y="6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5" name="Freeform 119"/>
              <p:cNvSpPr>
                <a:spLocks/>
              </p:cNvSpPr>
              <p:nvPr/>
            </p:nvSpPr>
            <p:spPr bwMode="auto">
              <a:xfrm>
                <a:off x="1280" y="2790"/>
                <a:ext cx="24" cy="34"/>
              </a:xfrm>
              <a:custGeom>
                <a:avLst/>
                <a:gdLst>
                  <a:gd name="T0" fmla="*/ 0 w 427"/>
                  <a:gd name="T1" fmla="*/ 0 h 611"/>
                  <a:gd name="T2" fmla="*/ 0 w 427"/>
                  <a:gd name="T3" fmla="*/ 0 h 611"/>
                  <a:gd name="T4" fmla="*/ 0 w 427"/>
                  <a:gd name="T5" fmla="*/ 0 h 611"/>
                  <a:gd name="T6" fmla="*/ 0 w 427"/>
                  <a:gd name="T7" fmla="*/ 0 h 611"/>
                  <a:gd name="T8" fmla="*/ 0 w 427"/>
                  <a:gd name="T9" fmla="*/ 0 h 611"/>
                  <a:gd name="T10" fmla="*/ 0 w 427"/>
                  <a:gd name="T11" fmla="*/ 0 h 611"/>
                  <a:gd name="T12" fmla="*/ 0 w 427"/>
                  <a:gd name="T13" fmla="*/ 0 h 611"/>
                  <a:gd name="T14" fmla="*/ 0 w 427"/>
                  <a:gd name="T15" fmla="*/ 0 h 611"/>
                  <a:gd name="T16" fmla="*/ 0 w 427"/>
                  <a:gd name="T17" fmla="*/ 0 h 61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27"/>
                  <a:gd name="T28" fmla="*/ 0 h 611"/>
                  <a:gd name="T29" fmla="*/ 427 w 427"/>
                  <a:gd name="T30" fmla="*/ 611 h 61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27" h="611">
                    <a:moveTo>
                      <a:pt x="427" y="0"/>
                    </a:moveTo>
                    <a:lnTo>
                      <a:pt x="171" y="300"/>
                    </a:lnTo>
                    <a:lnTo>
                      <a:pt x="37" y="611"/>
                    </a:lnTo>
                    <a:lnTo>
                      <a:pt x="0" y="532"/>
                    </a:lnTo>
                    <a:lnTo>
                      <a:pt x="23" y="300"/>
                    </a:lnTo>
                    <a:lnTo>
                      <a:pt x="87" y="144"/>
                    </a:lnTo>
                    <a:lnTo>
                      <a:pt x="87" y="374"/>
                    </a:lnTo>
                    <a:lnTo>
                      <a:pt x="134" y="271"/>
                    </a:lnTo>
                    <a:lnTo>
                      <a:pt x="42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6" name="Freeform 120"/>
              <p:cNvSpPr>
                <a:spLocks/>
              </p:cNvSpPr>
              <p:nvPr/>
            </p:nvSpPr>
            <p:spPr bwMode="auto">
              <a:xfrm>
                <a:off x="1284" y="2812"/>
                <a:ext cx="68" cy="51"/>
              </a:xfrm>
              <a:custGeom>
                <a:avLst/>
                <a:gdLst>
                  <a:gd name="T0" fmla="*/ 0 w 1220"/>
                  <a:gd name="T1" fmla="*/ 0 h 918"/>
                  <a:gd name="T2" fmla="*/ 0 w 1220"/>
                  <a:gd name="T3" fmla="*/ 0 h 918"/>
                  <a:gd name="T4" fmla="*/ 0 w 1220"/>
                  <a:gd name="T5" fmla="*/ 0 h 918"/>
                  <a:gd name="T6" fmla="*/ 0 w 1220"/>
                  <a:gd name="T7" fmla="*/ 0 h 918"/>
                  <a:gd name="T8" fmla="*/ 0 w 1220"/>
                  <a:gd name="T9" fmla="*/ 0 h 918"/>
                  <a:gd name="T10" fmla="*/ 0 w 1220"/>
                  <a:gd name="T11" fmla="*/ 0 h 918"/>
                  <a:gd name="T12" fmla="*/ 0 w 1220"/>
                  <a:gd name="T13" fmla="*/ 0 h 918"/>
                  <a:gd name="T14" fmla="*/ 0 w 1220"/>
                  <a:gd name="T15" fmla="*/ 0 h 918"/>
                  <a:gd name="T16" fmla="*/ 0 w 1220"/>
                  <a:gd name="T17" fmla="*/ 0 h 918"/>
                  <a:gd name="T18" fmla="*/ 0 w 1220"/>
                  <a:gd name="T19" fmla="*/ 0 h 918"/>
                  <a:gd name="T20" fmla="*/ 0 w 1220"/>
                  <a:gd name="T21" fmla="*/ 0 h 918"/>
                  <a:gd name="T22" fmla="*/ 0 w 1220"/>
                  <a:gd name="T23" fmla="*/ 0 h 918"/>
                  <a:gd name="T24" fmla="*/ 0 w 1220"/>
                  <a:gd name="T25" fmla="*/ 0 h 918"/>
                  <a:gd name="T26" fmla="*/ 0 w 1220"/>
                  <a:gd name="T27" fmla="*/ 0 h 918"/>
                  <a:gd name="T28" fmla="*/ 0 w 1220"/>
                  <a:gd name="T29" fmla="*/ 0 h 918"/>
                  <a:gd name="T30" fmla="*/ 0 w 1220"/>
                  <a:gd name="T31" fmla="*/ 0 h 918"/>
                  <a:gd name="T32" fmla="*/ 0 w 1220"/>
                  <a:gd name="T33" fmla="*/ 0 h 91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220"/>
                  <a:gd name="T52" fmla="*/ 0 h 918"/>
                  <a:gd name="T53" fmla="*/ 1220 w 1220"/>
                  <a:gd name="T54" fmla="*/ 918 h 91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220" h="918">
                    <a:moveTo>
                      <a:pt x="545" y="101"/>
                    </a:moveTo>
                    <a:lnTo>
                      <a:pt x="0" y="354"/>
                    </a:lnTo>
                    <a:lnTo>
                      <a:pt x="134" y="510"/>
                    </a:lnTo>
                    <a:lnTo>
                      <a:pt x="488" y="622"/>
                    </a:lnTo>
                    <a:lnTo>
                      <a:pt x="329" y="405"/>
                    </a:lnTo>
                    <a:lnTo>
                      <a:pt x="574" y="249"/>
                    </a:lnTo>
                    <a:lnTo>
                      <a:pt x="914" y="249"/>
                    </a:lnTo>
                    <a:lnTo>
                      <a:pt x="709" y="405"/>
                    </a:lnTo>
                    <a:lnTo>
                      <a:pt x="754" y="575"/>
                    </a:lnTo>
                    <a:lnTo>
                      <a:pt x="501" y="918"/>
                    </a:lnTo>
                    <a:lnTo>
                      <a:pt x="1183" y="387"/>
                    </a:lnTo>
                    <a:lnTo>
                      <a:pt x="1220" y="198"/>
                    </a:lnTo>
                    <a:lnTo>
                      <a:pt x="1097" y="249"/>
                    </a:lnTo>
                    <a:lnTo>
                      <a:pt x="1050" y="186"/>
                    </a:lnTo>
                    <a:lnTo>
                      <a:pt x="1113" y="0"/>
                    </a:lnTo>
                    <a:lnTo>
                      <a:pt x="682" y="166"/>
                    </a:lnTo>
                    <a:lnTo>
                      <a:pt x="545" y="10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7" name="Freeform 121"/>
              <p:cNvSpPr>
                <a:spLocks/>
              </p:cNvSpPr>
              <p:nvPr/>
            </p:nvSpPr>
            <p:spPr bwMode="auto">
              <a:xfrm>
                <a:off x="1372" y="2746"/>
                <a:ext cx="42" cy="24"/>
              </a:xfrm>
              <a:custGeom>
                <a:avLst/>
                <a:gdLst>
                  <a:gd name="T0" fmla="*/ 0 w 755"/>
                  <a:gd name="T1" fmla="*/ 0 h 425"/>
                  <a:gd name="T2" fmla="*/ 0 w 755"/>
                  <a:gd name="T3" fmla="*/ 0 h 425"/>
                  <a:gd name="T4" fmla="*/ 0 w 755"/>
                  <a:gd name="T5" fmla="*/ 0 h 425"/>
                  <a:gd name="T6" fmla="*/ 0 w 755"/>
                  <a:gd name="T7" fmla="*/ 0 h 425"/>
                  <a:gd name="T8" fmla="*/ 0 w 755"/>
                  <a:gd name="T9" fmla="*/ 0 h 425"/>
                  <a:gd name="T10" fmla="*/ 0 w 755"/>
                  <a:gd name="T11" fmla="*/ 0 h 425"/>
                  <a:gd name="T12" fmla="*/ 0 w 755"/>
                  <a:gd name="T13" fmla="*/ 0 h 425"/>
                  <a:gd name="T14" fmla="*/ 0 w 755"/>
                  <a:gd name="T15" fmla="*/ 0 h 425"/>
                  <a:gd name="T16" fmla="*/ 0 w 755"/>
                  <a:gd name="T17" fmla="*/ 0 h 425"/>
                  <a:gd name="T18" fmla="*/ 0 w 755"/>
                  <a:gd name="T19" fmla="*/ 0 h 42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55"/>
                  <a:gd name="T31" fmla="*/ 0 h 425"/>
                  <a:gd name="T32" fmla="*/ 755 w 755"/>
                  <a:gd name="T33" fmla="*/ 425 h 425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55" h="425">
                    <a:moveTo>
                      <a:pt x="0" y="66"/>
                    </a:moveTo>
                    <a:lnTo>
                      <a:pt x="146" y="66"/>
                    </a:lnTo>
                    <a:lnTo>
                      <a:pt x="228" y="281"/>
                    </a:lnTo>
                    <a:lnTo>
                      <a:pt x="549" y="425"/>
                    </a:lnTo>
                    <a:lnTo>
                      <a:pt x="755" y="425"/>
                    </a:lnTo>
                    <a:lnTo>
                      <a:pt x="534" y="346"/>
                    </a:lnTo>
                    <a:lnTo>
                      <a:pt x="339" y="33"/>
                    </a:lnTo>
                    <a:lnTo>
                      <a:pt x="207" y="0"/>
                    </a:lnTo>
                    <a:lnTo>
                      <a:pt x="97" y="0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8" name="Freeform 122"/>
              <p:cNvSpPr>
                <a:spLocks/>
              </p:cNvSpPr>
              <p:nvPr/>
            </p:nvSpPr>
            <p:spPr bwMode="auto">
              <a:xfrm>
                <a:off x="1319" y="2805"/>
                <a:ext cx="64" cy="62"/>
              </a:xfrm>
              <a:custGeom>
                <a:avLst/>
                <a:gdLst>
                  <a:gd name="T0" fmla="*/ 0 w 1161"/>
                  <a:gd name="T1" fmla="*/ 0 h 1111"/>
                  <a:gd name="T2" fmla="*/ 0 w 1161"/>
                  <a:gd name="T3" fmla="*/ 0 h 1111"/>
                  <a:gd name="T4" fmla="*/ 0 w 1161"/>
                  <a:gd name="T5" fmla="*/ 0 h 1111"/>
                  <a:gd name="T6" fmla="*/ 0 w 1161"/>
                  <a:gd name="T7" fmla="*/ 0 h 1111"/>
                  <a:gd name="T8" fmla="*/ 0 w 1161"/>
                  <a:gd name="T9" fmla="*/ 0 h 1111"/>
                  <a:gd name="T10" fmla="*/ 0 w 1161"/>
                  <a:gd name="T11" fmla="*/ 0 h 1111"/>
                  <a:gd name="T12" fmla="*/ 0 w 1161"/>
                  <a:gd name="T13" fmla="*/ 0 h 1111"/>
                  <a:gd name="T14" fmla="*/ 0 w 1161"/>
                  <a:gd name="T15" fmla="*/ 0 h 1111"/>
                  <a:gd name="T16" fmla="*/ 0 w 1161"/>
                  <a:gd name="T17" fmla="*/ 0 h 1111"/>
                  <a:gd name="T18" fmla="*/ 0 w 1161"/>
                  <a:gd name="T19" fmla="*/ 0 h 1111"/>
                  <a:gd name="T20" fmla="*/ 0 w 1161"/>
                  <a:gd name="T21" fmla="*/ 0 h 1111"/>
                  <a:gd name="T22" fmla="*/ 0 w 1161"/>
                  <a:gd name="T23" fmla="*/ 0 h 1111"/>
                  <a:gd name="T24" fmla="*/ 0 w 1161"/>
                  <a:gd name="T25" fmla="*/ 0 h 1111"/>
                  <a:gd name="T26" fmla="*/ 0 w 1161"/>
                  <a:gd name="T27" fmla="*/ 0 h 1111"/>
                  <a:gd name="T28" fmla="*/ 0 w 1161"/>
                  <a:gd name="T29" fmla="*/ 0 h 1111"/>
                  <a:gd name="T30" fmla="*/ 0 w 1161"/>
                  <a:gd name="T31" fmla="*/ 0 h 111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1161"/>
                  <a:gd name="T49" fmla="*/ 0 h 1111"/>
                  <a:gd name="T50" fmla="*/ 1161 w 1161"/>
                  <a:gd name="T51" fmla="*/ 1111 h 1111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1161" h="1111">
                    <a:moveTo>
                      <a:pt x="0" y="1111"/>
                    </a:moveTo>
                    <a:lnTo>
                      <a:pt x="708" y="591"/>
                    </a:lnTo>
                    <a:lnTo>
                      <a:pt x="746" y="466"/>
                    </a:lnTo>
                    <a:lnTo>
                      <a:pt x="632" y="29"/>
                    </a:lnTo>
                    <a:lnTo>
                      <a:pt x="792" y="0"/>
                    </a:lnTo>
                    <a:lnTo>
                      <a:pt x="893" y="88"/>
                    </a:lnTo>
                    <a:lnTo>
                      <a:pt x="1100" y="0"/>
                    </a:lnTo>
                    <a:lnTo>
                      <a:pt x="1161" y="88"/>
                    </a:lnTo>
                    <a:lnTo>
                      <a:pt x="1012" y="466"/>
                    </a:lnTo>
                    <a:lnTo>
                      <a:pt x="893" y="479"/>
                    </a:lnTo>
                    <a:lnTo>
                      <a:pt x="833" y="530"/>
                    </a:lnTo>
                    <a:lnTo>
                      <a:pt x="876" y="624"/>
                    </a:lnTo>
                    <a:lnTo>
                      <a:pt x="734" y="671"/>
                    </a:lnTo>
                    <a:lnTo>
                      <a:pt x="599" y="949"/>
                    </a:lnTo>
                    <a:lnTo>
                      <a:pt x="462" y="888"/>
                    </a:lnTo>
                    <a:lnTo>
                      <a:pt x="0" y="1111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39" name="Freeform 123"/>
              <p:cNvSpPr>
                <a:spLocks/>
              </p:cNvSpPr>
              <p:nvPr/>
            </p:nvSpPr>
            <p:spPr bwMode="auto">
              <a:xfrm>
                <a:off x="1393" y="2793"/>
                <a:ext cx="20" cy="21"/>
              </a:xfrm>
              <a:custGeom>
                <a:avLst/>
                <a:gdLst>
                  <a:gd name="T0" fmla="*/ 0 w 356"/>
                  <a:gd name="T1" fmla="*/ 0 h 376"/>
                  <a:gd name="T2" fmla="*/ 0 w 356"/>
                  <a:gd name="T3" fmla="*/ 0 h 376"/>
                  <a:gd name="T4" fmla="*/ 0 w 356"/>
                  <a:gd name="T5" fmla="*/ 0 h 376"/>
                  <a:gd name="T6" fmla="*/ 0 w 356"/>
                  <a:gd name="T7" fmla="*/ 0 h 376"/>
                  <a:gd name="T8" fmla="*/ 0 w 356"/>
                  <a:gd name="T9" fmla="*/ 0 h 376"/>
                  <a:gd name="T10" fmla="*/ 0 w 356"/>
                  <a:gd name="T11" fmla="*/ 0 h 376"/>
                  <a:gd name="T12" fmla="*/ 0 w 356"/>
                  <a:gd name="T13" fmla="*/ 0 h 376"/>
                  <a:gd name="T14" fmla="*/ 0 w 356"/>
                  <a:gd name="T15" fmla="*/ 0 h 376"/>
                  <a:gd name="T16" fmla="*/ 0 w 356"/>
                  <a:gd name="T17" fmla="*/ 0 h 376"/>
                  <a:gd name="T18" fmla="*/ 0 w 356"/>
                  <a:gd name="T19" fmla="*/ 0 h 376"/>
                  <a:gd name="T20" fmla="*/ 0 w 356"/>
                  <a:gd name="T21" fmla="*/ 0 h 37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356"/>
                  <a:gd name="T34" fmla="*/ 0 h 376"/>
                  <a:gd name="T35" fmla="*/ 356 w 356"/>
                  <a:gd name="T36" fmla="*/ 376 h 37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356" h="376">
                    <a:moveTo>
                      <a:pt x="0" y="344"/>
                    </a:moveTo>
                    <a:lnTo>
                      <a:pt x="0" y="251"/>
                    </a:lnTo>
                    <a:lnTo>
                      <a:pt x="126" y="126"/>
                    </a:lnTo>
                    <a:lnTo>
                      <a:pt x="126" y="237"/>
                    </a:lnTo>
                    <a:lnTo>
                      <a:pt x="268" y="112"/>
                    </a:lnTo>
                    <a:lnTo>
                      <a:pt x="268" y="0"/>
                    </a:lnTo>
                    <a:lnTo>
                      <a:pt x="356" y="63"/>
                    </a:lnTo>
                    <a:lnTo>
                      <a:pt x="356" y="280"/>
                    </a:lnTo>
                    <a:lnTo>
                      <a:pt x="268" y="376"/>
                    </a:lnTo>
                    <a:lnTo>
                      <a:pt x="147" y="344"/>
                    </a:lnTo>
                    <a:lnTo>
                      <a:pt x="0" y="34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0" name="Freeform 124"/>
              <p:cNvSpPr>
                <a:spLocks/>
              </p:cNvSpPr>
              <p:nvPr/>
            </p:nvSpPr>
            <p:spPr bwMode="auto">
              <a:xfrm>
                <a:off x="1375" y="2817"/>
                <a:ext cx="39" cy="18"/>
              </a:xfrm>
              <a:custGeom>
                <a:avLst/>
                <a:gdLst>
                  <a:gd name="T0" fmla="*/ 0 w 705"/>
                  <a:gd name="T1" fmla="*/ 0 h 318"/>
                  <a:gd name="T2" fmla="*/ 0 w 705"/>
                  <a:gd name="T3" fmla="*/ 0 h 318"/>
                  <a:gd name="T4" fmla="*/ 0 w 705"/>
                  <a:gd name="T5" fmla="*/ 0 h 318"/>
                  <a:gd name="T6" fmla="*/ 0 w 705"/>
                  <a:gd name="T7" fmla="*/ 0 h 318"/>
                  <a:gd name="T8" fmla="*/ 0 w 705"/>
                  <a:gd name="T9" fmla="*/ 0 h 318"/>
                  <a:gd name="T10" fmla="*/ 0 w 705"/>
                  <a:gd name="T11" fmla="*/ 0 h 318"/>
                  <a:gd name="T12" fmla="*/ 0 w 705"/>
                  <a:gd name="T13" fmla="*/ 0 h 318"/>
                  <a:gd name="T14" fmla="*/ 0 w 705"/>
                  <a:gd name="T15" fmla="*/ 0 h 318"/>
                  <a:gd name="T16" fmla="*/ 0 w 705"/>
                  <a:gd name="T17" fmla="*/ 0 h 31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705"/>
                  <a:gd name="T28" fmla="*/ 0 h 318"/>
                  <a:gd name="T29" fmla="*/ 705 w 705"/>
                  <a:gd name="T30" fmla="*/ 318 h 31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705" h="318">
                    <a:moveTo>
                      <a:pt x="0" y="240"/>
                    </a:moveTo>
                    <a:lnTo>
                      <a:pt x="178" y="318"/>
                    </a:lnTo>
                    <a:lnTo>
                      <a:pt x="364" y="148"/>
                    </a:lnTo>
                    <a:lnTo>
                      <a:pt x="630" y="148"/>
                    </a:lnTo>
                    <a:lnTo>
                      <a:pt x="705" y="85"/>
                    </a:lnTo>
                    <a:lnTo>
                      <a:pt x="630" y="0"/>
                    </a:lnTo>
                    <a:lnTo>
                      <a:pt x="289" y="65"/>
                    </a:lnTo>
                    <a:lnTo>
                      <a:pt x="207" y="240"/>
                    </a:lnTo>
                    <a:lnTo>
                      <a:pt x="0" y="24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1" name="Freeform 125"/>
              <p:cNvSpPr>
                <a:spLocks/>
              </p:cNvSpPr>
              <p:nvPr/>
            </p:nvSpPr>
            <p:spPr bwMode="auto">
              <a:xfrm>
                <a:off x="1416" y="2782"/>
                <a:ext cx="9" cy="36"/>
              </a:xfrm>
              <a:custGeom>
                <a:avLst/>
                <a:gdLst>
                  <a:gd name="T0" fmla="*/ 0 w 159"/>
                  <a:gd name="T1" fmla="*/ 0 h 656"/>
                  <a:gd name="T2" fmla="*/ 0 w 159"/>
                  <a:gd name="T3" fmla="*/ 0 h 656"/>
                  <a:gd name="T4" fmla="*/ 0 w 159"/>
                  <a:gd name="T5" fmla="*/ 0 h 656"/>
                  <a:gd name="T6" fmla="*/ 0 w 159"/>
                  <a:gd name="T7" fmla="*/ 0 h 656"/>
                  <a:gd name="T8" fmla="*/ 0 w 159"/>
                  <a:gd name="T9" fmla="*/ 0 h 656"/>
                  <a:gd name="T10" fmla="*/ 0 w 159"/>
                  <a:gd name="T11" fmla="*/ 0 h 656"/>
                  <a:gd name="T12" fmla="*/ 0 w 159"/>
                  <a:gd name="T13" fmla="*/ 0 h 656"/>
                  <a:gd name="T14" fmla="*/ 0 w 159"/>
                  <a:gd name="T15" fmla="*/ 0 h 65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59"/>
                  <a:gd name="T25" fmla="*/ 0 h 656"/>
                  <a:gd name="T26" fmla="*/ 159 w 159"/>
                  <a:gd name="T27" fmla="*/ 656 h 65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59" h="656">
                    <a:moveTo>
                      <a:pt x="23" y="0"/>
                    </a:moveTo>
                    <a:lnTo>
                      <a:pt x="99" y="127"/>
                    </a:lnTo>
                    <a:lnTo>
                      <a:pt x="99" y="202"/>
                    </a:lnTo>
                    <a:lnTo>
                      <a:pt x="0" y="453"/>
                    </a:lnTo>
                    <a:lnTo>
                      <a:pt x="11" y="656"/>
                    </a:lnTo>
                    <a:lnTo>
                      <a:pt x="159" y="314"/>
                    </a:lnTo>
                    <a:lnTo>
                      <a:pt x="159" y="127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2" name="Freeform 126"/>
              <p:cNvSpPr>
                <a:spLocks/>
              </p:cNvSpPr>
              <p:nvPr/>
            </p:nvSpPr>
            <p:spPr bwMode="auto">
              <a:xfrm>
                <a:off x="1417" y="2793"/>
                <a:ext cx="16" cy="29"/>
              </a:xfrm>
              <a:custGeom>
                <a:avLst/>
                <a:gdLst>
                  <a:gd name="T0" fmla="*/ 0 w 280"/>
                  <a:gd name="T1" fmla="*/ 0 h 519"/>
                  <a:gd name="T2" fmla="*/ 0 w 280"/>
                  <a:gd name="T3" fmla="*/ 0 h 519"/>
                  <a:gd name="T4" fmla="*/ 0 w 280"/>
                  <a:gd name="T5" fmla="*/ 0 h 519"/>
                  <a:gd name="T6" fmla="*/ 0 w 280"/>
                  <a:gd name="T7" fmla="*/ 0 h 519"/>
                  <a:gd name="T8" fmla="*/ 0 w 280"/>
                  <a:gd name="T9" fmla="*/ 0 h 519"/>
                  <a:gd name="T10" fmla="*/ 0 w 280"/>
                  <a:gd name="T11" fmla="*/ 0 h 51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80"/>
                  <a:gd name="T19" fmla="*/ 0 h 519"/>
                  <a:gd name="T20" fmla="*/ 280 w 280"/>
                  <a:gd name="T21" fmla="*/ 519 h 51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80" h="519">
                    <a:moveTo>
                      <a:pt x="82" y="519"/>
                    </a:moveTo>
                    <a:lnTo>
                      <a:pt x="243" y="217"/>
                    </a:lnTo>
                    <a:lnTo>
                      <a:pt x="280" y="0"/>
                    </a:lnTo>
                    <a:lnTo>
                      <a:pt x="189" y="237"/>
                    </a:lnTo>
                    <a:lnTo>
                      <a:pt x="0" y="454"/>
                    </a:lnTo>
                    <a:lnTo>
                      <a:pt x="82" y="519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3" name="Freeform 127"/>
              <p:cNvSpPr>
                <a:spLocks/>
              </p:cNvSpPr>
              <p:nvPr/>
            </p:nvSpPr>
            <p:spPr bwMode="auto">
              <a:xfrm>
                <a:off x="1343" y="2845"/>
                <a:ext cx="102" cy="22"/>
              </a:xfrm>
              <a:custGeom>
                <a:avLst/>
                <a:gdLst>
                  <a:gd name="T0" fmla="*/ 0 w 1831"/>
                  <a:gd name="T1" fmla="*/ 0 h 394"/>
                  <a:gd name="T2" fmla="*/ 0 w 1831"/>
                  <a:gd name="T3" fmla="*/ 0 h 394"/>
                  <a:gd name="T4" fmla="*/ 0 w 1831"/>
                  <a:gd name="T5" fmla="*/ 0 h 394"/>
                  <a:gd name="T6" fmla="*/ 0 w 1831"/>
                  <a:gd name="T7" fmla="*/ 0 h 394"/>
                  <a:gd name="T8" fmla="*/ 0 w 1831"/>
                  <a:gd name="T9" fmla="*/ 0 h 394"/>
                  <a:gd name="T10" fmla="*/ 0 w 1831"/>
                  <a:gd name="T11" fmla="*/ 0 h 394"/>
                  <a:gd name="T12" fmla="*/ 0 w 1831"/>
                  <a:gd name="T13" fmla="*/ 0 h 394"/>
                  <a:gd name="T14" fmla="*/ 0 w 1831"/>
                  <a:gd name="T15" fmla="*/ 0 h 394"/>
                  <a:gd name="T16" fmla="*/ 0 w 1831"/>
                  <a:gd name="T17" fmla="*/ 0 h 39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831"/>
                  <a:gd name="T28" fmla="*/ 0 h 394"/>
                  <a:gd name="T29" fmla="*/ 1831 w 1831"/>
                  <a:gd name="T30" fmla="*/ 394 h 39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831" h="394">
                    <a:moveTo>
                      <a:pt x="0" y="394"/>
                    </a:moveTo>
                    <a:lnTo>
                      <a:pt x="503" y="201"/>
                    </a:lnTo>
                    <a:lnTo>
                      <a:pt x="1554" y="201"/>
                    </a:lnTo>
                    <a:lnTo>
                      <a:pt x="1554" y="0"/>
                    </a:lnTo>
                    <a:lnTo>
                      <a:pt x="1831" y="0"/>
                    </a:lnTo>
                    <a:lnTo>
                      <a:pt x="1831" y="201"/>
                    </a:lnTo>
                    <a:lnTo>
                      <a:pt x="1640" y="201"/>
                    </a:lnTo>
                    <a:lnTo>
                      <a:pt x="1640" y="394"/>
                    </a:lnTo>
                    <a:lnTo>
                      <a:pt x="0" y="394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4" name="Line 128"/>
              <p:cNvSpPr>
                <a:spLocks noChangeShapeType="1"/>
              </p:cNvSpPr>
              <p:nvPr/>
            </p:nvSpPr>
            <p:spPr bwMode="auto">
              <a:xfrm>
                <a:off x="1445" y="2641"/>
                <a:ext cx="1" cy="19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5" name="Freeform 129"/>
              <p:cNvSpPr>
                <a:spLocks/>
              </p:cNvSpPr>
              <p:nvPr/>
            </p:nvSpPr>
            <p:spPr bwMode="auto">
              <a:xfrm>
                <a:off x="1155" y="2715"/>
                <a:ext cx="32" cy="4"/>
              </a:xfrm>
              <a:custGeom>
                <a:avLst/>
                <a:gdLst>
                  <a:gd name="T0" fmla="*/ 0 w 573"/>
                  <a:gd name="T1" fmla="*/ 0 h 65"/>
                  <a:gd name="T2" fmla="*/ 0 w 573"/>
                  <a:gd name="T3" fmla="*/ 0 h 65"/>
                  <a:gd name="T4" fmla="*/ 0 w 573"/>
                  <a:gd name="T5" fmla="*/ 0 h 65"/>
                  <a:gd name="T6" fmla="*/ 0 w 573"/>
                  <a:gd name="T7" fmla="*/ 0 h 65"/>
                  <a:gd name="T8" fmla="*/ 0 w 573"/>
                  <a:gd name="T9" fmla="*/ 0 h 6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3"/>
                  <a:gd name="T16" fmla="*/ 0 h 65"/>
                  <a:gd name="T17" fmla="*/ 573 w 573"/>
                  <a:gd name="T18" fmla="*/ 65 h 6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3" h="65">
                    <a:moveTo>
                      <a:pt x="0" y="65"/>
                    </a:moveTo>
                    <a:lnTo>
                      <a:pt x="101" y="0"/>
                    </a:lnTo>
                    <a:lnTo>
                      <a:pt x="166" y="0"/>
                    </a:lnTo>
                    <a:lnTo>
                      <a:pt x="258" y="65"/>
                    </a:lnTo>
                    <a:lnTo>
                      <a:pt x="573" y="65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6" name="Freeform 130"/>
              <p:cNvSpPr>
                <a:spLocks/>
              </p:cNvSpPr>
              <p:nvPr/>
            </p:nvSpPr>
            <p:spPr bwMode="auto">
              <a:xfrm>
                <a:off x="1167" y="2639"/>
                <a:ext cx="42" cy="70"/>
              </a:xfrm>
              <a:custGeom>
                <a:avLst/>
                <a:gdLst>
                  <a:gd name="T0" fmla="*/ 0 w 758"/>
                  <a:gd name="T1" fmla="*/ 0 h 1256"/>
                  <a:gd name="T2" fmla="*/ 0 w 758"/>
                  <a:gd name="T3" fmla="*/ 0 h 1256"/>
                  <a:gd name="T4" fmla="*/ 0 w 758"/>
                  <a:gd name="T5" fmla="*/ 0 h 1256"/>
                  <a:gd name="T6" fmla="*/ 0 w 758"/>
                  <a:gd name="T7" fmla="*/ 0 h 1256"/>
                  <a:gd name="T8" fmla="*/ 0 w 758"/>
                  <a:gd name="T9" fmla="*/ 0 h 1256"/>
                  <a:gd name="T10" fmla="*/ 0 w 758"/>
                  <a:gd name="T11" fmla="*/ 0 h 1256"/>
                  <a:gd name="T12" fmla="*/ 0 w 758"/>
                  <a:gd name="T13" fmla="*/ 0 h 1256"/>
                  <a:gd name="T14" fmla="*/ 0 w 758"/>
                  <a:gd name="T15" fmla="*/ 0 h 1256"/>
                  <a:gd name="T16" fmla="*/ 0 w 758"/>
                  <a:gd name="T17" fmla="*/ 0 h 1256"/>
                  <a:gd name="T18" fmla="*/ 0 w 758"/>
                  <a:gd name="T19" fmla="*/ 0 h 1256"/>
                  <a:gd name="T20" fmla="*/ 0 w 758"/>
                  <a:gd name="T21" fmla="*/ 0 h 1256"/>
                  <a:gd name="T22" fmla="*/ 0 w 758"/>
                  <a:gd name="T23" fmla="*/ 0 h 125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58"/>
                  <a:gd name="T37" fmla="*/ 0 h 1256"/>
                  <a:gd name="T38" fmla="*/ 758 w 758"/>
                  <a:gd name="T39" fmla="*/ 1256 h 125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58" h="1256">
                    <a:moveTo>
                      <a:pt x="173" y="1256"/>
                    </a:moveTo>
                    <a:lnTo>
                      <a:pt x="227" y="639"/>
                    </a:lnTo>
                    <a:lnTo>
                      <a:pt x="78" y="639"/>
                    </a:lnTo>
                    <a:lnTo>
                      <a:pt x="0" y="567"/>
                    </a:lnTo>
                    <a:lnTo>
                      <a:pt x="0" y="281"/>
                    </a:lnTo>
                    <a:lnTo>
                      <a:pt x="356" y="0"/>
                    </a:lnTo>
                    <a:lnTo>
                      <a:pt x="460" y="86"/>
                    </a:lnTo>
                    <a:lnTo>
                      <a:pt x="758" y="86"/>
                    </a:lnTo>
                    <a:lnTo>
                      <a:pt x="758" y="317"/>
                    </a:lnTo>
                    <a:lnTo>
                      <a:pt x="487" y="317"/>
                    </a:lnTo>
                    <a:lnTo>
                      <a:pt x="341" y="452"/>
                    </a:lnTo>
                    <a:lnTo>
                      <a:pt x="173" y="1256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47" name="Freeform 131"/>
              <p:cNvSpPr>
                <a:spLocks/>
              </p:cNvSpPr>
              <p:nvPr/>
            </p:nvSpPr>
            <p:spPr bwMode="auto">
              <a:xfrm>
                <a:off x="1244" y="2695"/>
                <a:ext cx="21" cy="12"/>
              </a:xfrm>
              <a:custGeom>
                <a:avLst/>
                <a:gdLst>
                  <a:gd name="T0" fmla="*/ 0 w 378"/>
                  <a:gd name="T1" fmla="*/ 0 h 217"/>
                  <a:gd name="T2" fmla="*/ 0 w 378"/>
                  <a:gd name="T3" fmla="*/ 0 h 217"/>
                  <a:gd name="T4" fmla="*/ 0 w 378"/>
                  <a:gd name="T5" fmla="*/ 0 h 217"/>
                  <a:gd name="T6" fmla="*/ 0 w 378"/>
                  <a:gd name="T7" fmla="*/ 0 h 2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8"/>
                  <a:gd name="T13" fmla="*/ 0 h 217"/>
                  <a:gd name="T14" fmla="*/ 378 w 378"/>
                  <a:gd name="T15" fmla="*/ 217 h 2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8" h="217">
                    <a:moveTo>
                      <a:pt x="325" y="0"/>
                    </a:moveTo>
                    <a:lnTo>
                      <a:pt x="0" y="217"/>
                    </a:lnTo>
                    <a:lnTo>
                      <a:pt x="378" y="105"/>
                    </a:lnTo>
                    <a:lnTo>
                      <a:pt x="3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47620" name="Text Box 132"/>
          <p:cNvSpPr txBox="1">
            <a:spLocks noChangeArrowheads="1"/>
          </p:cNvSpPr>
          <p:nvPr/>
        </p:nvSpPr>
        <p:spPr bwMode="auto">
          <a:xfrm>
            <a:off x="300038" y="4325938"/>
            <a:ext cx="3124200" cy="715581"/>
          </a:xfrm>
          <a:prstGeom prst="rect">
            <a:avLst/>
          </a:prstGeom>
          <a:solidFill>
            <a:srgbClr val="626628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25000"/>
              </a:spcBef>
              <a:defRPr/>
            </a:pPr>
            <a:r>
              <a:rPr 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Semua kegiatan dihitung </a:t>
            </a:r>
          </a:p>
          <a:p>
            <a:pPr algn="ctr">
              <a:spcBef>
                <a:spcPct val="25000"/>
              </a:spcBef>
              <a:defRPr/>
            </a:pPr>
            <a:r>
              <a:rPr lang="en-US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per Minggu - per Semester</a:t>
            </a:r>
          </a:p>
        </p:txBody>
      </p:sp>
      <p:sp>
        <p:nvSpPr>
          <p:cNvPr id="35854" name="AutoShape 133"/>
          <p:cNvSpPr>
            <a:spLocks noChangeArrowheads="1"/>
          </p:cNvSpPr>
          <p:nvPr/>
        </p:nvSpPr>
        <p:spPr bwMode="auto">
          <a:xfrm>
            <a:off x="3505200" y="2286000"/>
            <a:ext cx="330200" cy="742950"/>
          </a:xfrm>
          <a:prstGeom prst="rightArrow">
            <a:avLst>
              <a:gd name="adj1" fmla="val 50231"/>
              <a:gd name="adj2" fmla="val 77083"/>
            </a:avLst>
          </a:prstGeom>
          <a:gradFill rotWithShape="1">
            <a:gsLst>
              <a:gs pos="0">
                <a:srgbClr val="E1E97F"/>
              </a:gs>
              <a:gs pos="100000">
                <a:srgbClr val="4F642A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35855" name="AutoShape 134"/>
          <p:cNvSpPr>
            <a:spLocks noChangeArrowheads="1"/>
          </p:cNvSpPr>
          <p:nvPr/>
        </p:nvSpPr>
        <p:spPr bwMode="auto">
          <a:xfrm>
            <a:off x="3505200" y="3771900"/>
            <a:ext cx="330200" cy="742950"/>
          </a:xfrm>
          <a:prstGeom prst="rightArrow">
            <a:avLst>
              <a:gd name="adj1" fmla="val 50231"/>
              <a:gd name="adj2" fmla="val 77083"/>
            </a:avLst>
          </a:prstGeom>
          <a:gradFill rotWithShape="1">
            <a:gsLst>
              <a:gs pos="0">
                <a:srgbClr val="E1E97F"/>
              </a:gs>
              <a:gs pos="100000">
                <a:srgbClr val="4F642A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id-ID"/>
          </a:p>
        </p:txBody>
      </p:sp>
      <p:sp>
        <p:nvSpPr>
          <p:cNvPr id="35856" name="Rectangle 10"/>
          <p:cNvSpPr>
            <a:spLocks noChangeArrowheads="1"/>
          </p:cNvSpPr>
          <p:nvPr/>
        </p:nvSpPr>
        <p:spPr bwMode="auto">
          <a:xfrm>
            <a:off x="4042982" y="3522305"/>
            <a:ext cx="498883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 err="1"/>
              <a:t>Praktikum</a:t>
            </a:r>
            <a:r>
              <a:rPr lang="en-US" sz="1400" dirty="0"/>
              <a:t>, </a:t>
            </a:r>
            <a:r>
              <a:rPr lang="en-US" sz="1400" dirty="0" err="1"/>
              <a:t>praktik</a:t>
            </a:r>
            <a:r>
              <a:rPr lang="en-US" sz="1400" dirty="0"/>
              <a:t> studio, </a:t>
            </a:r>
            <a:r>
              <a:rPr lang="en-US" sz="1400" dirty="0" err="1"/>
              <a:t>praktik</a:t>
            </a:r>
            <a:r>
              <a:rPr lang="en-US" sz="1400" dirty="0"/>
              <a:t> </a:t>
            </a:r>
            <a:r>
              <a:rPr lang="en-US" sz="1400" dirty="0" err="1"/>
              <a:t>bengkel</a:t>
            </a:r>
            <a:r>
              <a:rPr lang="en-US" sz="1400" dirty="0"/>
              <a:t>, </a:t>
            </a:r>
            <a:r>
              <a:rPr lang="en-US" sz="1400" dirty="0" err="1"/>
              <a:t>praktik</a:t>
            </a:r>
            <a:r>
              <a:rPr lang="en-US" sz="1400" dirty="0"/>
              <a:t> </a:t>
            </a:r>
            <a:r>
              <a:rPr lang="en-US" sz="1400" dirty="0" err="1"/>
              <a:t>lapangan</a:t>
            </a:r>
            <a:r>
              <a:rPr lang="en-US" sz="1400" dirty="0"/>
              <a:t>, </a:t>
            </a:r>
            <a:r>
              <a:rPr lang="en-US" sz="1400" dirty="0" err="1"/>
              <a:t>penelitian</a:t>
            </a:r>
            <a:r>
              <a:rPr lang="en-US" sz="1400" dirty="0"/>
              <a:t>, ppm, </a:t>
            </a:r>
            <a:r>
              <a:rPr lang="en-US" sz="1400" dirty="0" err="1"/>
              <a:t>sejenis</a:t>
            </a:r>
            <a:endParaRPr 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3CEE5B-6010-4732-8BFC-A02A4BA01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47059-5613-47E3-AD47-2BDE1BE8C985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A3B32E0-FD12-4371-91BC-37D0B4BAA0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062171"/>
              </p:ext>
            </p:extLst>
          </p:nvPr>
        </p:nvGraphicFramePr>
        <p:xfrm>
          <a:off x="3525" y="0"/>
          <a:ext cx="9139768" cy="5143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Image" r:id="rId3" imgW="14336280" imgH="8063280" progId="Photoshop.Image.18">
                  <p:embed/>
                </p:oleObj>
              </mc:Choice>
              <mc:Fallback>
                <p:oleObj name="Image" r:id="rId3" imgW="14336280" imgH="806328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5" y="0"/>
                        <a:ext cx="9139768" cy="5143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9610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A724EC-044A-49B0-B25B-D46E8C7F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47059-5613-47E3-AD47-2BDE1BE8C985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A3DB55C-CF2A-41C4-9466-310AE11BDA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594509"/>
              </p:ext>
            </p:extLst>
          </p:nvPr>
        </p:nvGraphicFramePr>
        <p:xfrm>
          <a:off x="-26263" y="0"/>
          <a:ext cx="9199363" cy="5143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Image" r:id="rId3" imgW="14298120" imgH="7986960" progId="Photoshop.Image.18">
                  <p:embed/>
                </p:oleObj>
              </mc:Choice>
              <mc:Fallback>
                <p:oleObj name="Image" r:id="rId3" imgW="14298120" imgH="798696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6263" y="0"/>
                        <a:ext cx="9199363" cy="5143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7087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42858"/>
            <a:ext cx="8458200" cy="428612"/>
          </a:xfrm>
          <a:solidFill>
            <a:srgbClr val="666699"/>
          </a:solidFill>
        </p:spPr>
        <p:txBody>
          <a:bodyPr/>
          <a:lstStyle/>
          <a:p>
            <a:pPr>
              <a:lnSpc>
                <a:spcPct val="80000"/>
              </a:lnSpc>
            </a:pPr>
            <a:r>
              <a:rPr lang="sv-SE" sz="2400" dirty="0">
                <a:solidFill>
                  <a:srgbClr val="FFCC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Bentuk Pembelajaran (Permendikbud No. 3/2020: SNDIKTI)</a:t>
            </a:r>
            <a:endParaRPr lang="en-US" sz="2400" dirty="0">
              <a:solidFill>
                <a:srgbClr val="FFCC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pitchFamily="34" charset="0"/>
            </a:endParaRPr>
          </a:p>
        </p:txBody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6640" y="843558"/>
            <a:ext cx="8769856" cy="3285008"/>
          </a:xfrm>
          <a:solidFill>
            <a:srgbClr val="FFFFDD"/>
          </a:solidFill>
          <a:ln>
            <a:solidFill>
              <a:srgbClr val="D6DDA3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a. </a:t>
            </a:r>
            <a:r>
              <a:rPr lang="en-US" sz="2000" dirty="0" err="1"/>
              <a:t>kuliah</a:t>
            </a:r>
            <a:r>
              <a:rPr lang="en-US" sz="2000" dirty="0"/>
              <a:t>; </a:t>
            </a:r>
          </a:p>
          <a:p>
            <a:pPr marL="0" indent="0">
              <a:buNone/>
            </a:pPr>
            <a:r>
              <a:rPr lang="en-US" sz="2000" dirty="0"/>
              <a:t>b. </a:t>
            </a:r>
            <a:r>
              <a:rPr lang="en-US" sz="2000" dirty="0" err="1"/>
              <a:t>responsi</a:t>
            </a:r>
            <a:r>
              <a:rPr lang="en-US" sz="2000" dirty="0"/>
              <a:t> dan tutorial; </a:t>
            </a:r>
          </a:p>
          <a:p>
            <a:pPr marL="0" indent="0">
              <a:buNone/>
            </a:pPr>
            <a:r>
              <a:rPr lang="en-US" sz="2000" dirty="0"/>
              <a:t>c. seminar; </a:t>
            </a:r>
          </a:p>
          <a:p>
            <a:pPr marL="0" indent="0">
              <a:buNone/>
            </a:pPr>
            <a:r>
              <a:rPr lang="en-US" sz="2000" dirty="0"/>
              <a:t>d. </a:t>
            </a:r>
            <a:r>
              <a:rPr lang="en-US" sz="2000" dirty="0" err="1"/>
              <a:t>praktikum</a:t>
            </a:r>
            <a:r>
              <a:rPr lang="en-US" sz="2000" dirty="0"/>
              <a:t>, </a:t>
            </a:r>
            <a:r>
              <a:rPr lang="en-US" sz="2000" dirty="0" err="1"/>
              <a:t>praktik</a:t>
            </a:r>
            <a:r>
              <a:rPr lang="en-US" sz="2000" dirty="0"/>
              <a:t> studio, </a:t>
            </a:r>
            <a:r>
              <a:rPr lang="en-US" sz="2000" dirty="0" err="1"/>
              <a:t>praktik</a:t>
            </a:r>
            <a:r>
              <a:rPr lang="en-US" sz="2000" dirty="0"/>
              <a:t> </a:t>
            </a:r>
            <a:r>
              <a:rPr lang="en-US" sz="2000" dirty="0" err="1"/>
              <a:t>bengkel</a:t>
            </a:r>
            <a:r>
              <a:rPr lang="en-US" sz="2000" dirty="0"/>
              <a:t>, </a:t>
            </a:r>
            <a:r>
              <a:rPr lang="en-US" sz="2000" dirty="0" err="1"/>
              <a:t>praktik</a:t>
            </a:r>
            <a:r>
              <a:rPr lang="en-US" sz="2000" dirty="0"/>
              <a:t> </a:t>
            </a:r>
            <a:r>
              <a:rPr lang="en-US" sz="2000" dirty="0" err="1"/>
              <a:t>lapangan</a:t>
            </a:r>
            <a:r>
              <a:rPr lang="en-US" sz="2000" dirty="0"/>
              <a:t>, </a:t>
            </a:r>
            <a:r>
              <a:rPr lang="en-US" sz="2000" dirty="0" err="1"/>
              <a:t>praktik</a:t>
            </a:r>
            <a:r>
              <a:rPr lang="en-US" sz="2000" dirty="0"/>
              <a:t> </a:t>
            </a:r>
            <a:r>
              <a:rPr lang="en-US" sz="2000" dirty="0" err="1"/>
              <a:t>kerja</a:t>
            </a:r>
            <a:r>
              <a:rPr lang="en-US" sz="2000" dirty="0"/>
              <a:t>; </a:t>
            </a:r>
          </a:p>
          <a:p>
            <a:pPr marL="0" indent="0">
              <a:buNone/>
            </a:pPr>
            <a:r>
              <a:rPr lang="nn-NO" sz="2000" dirty="0"/>
              <a:t>e. penelitian, perancangan, atau pengembangan; </a:t>
            </a:r>
          </a:p>
          <a:p>
            <a:pPr marL="0" indent="0">
              <a:buNone/>
            </a:pPr>
            <a:r>
              <a:rPr lang="en-US" sz="2000" dirty="0"/>
              <a:t>f. </a:t>
            </a:r>
            <a:r>
              <a:rPr lang="en-US" sz="2000" dirty="0" err="1"/>
              <a:t>pelatihan</a:t>
            </a:r>
            <a:r>
              <a:rPr lang="en-US" sz="2000" dirty="0"/>
              <a:t> </a:t>
            </a:r>
            <a:r>
              <a:rPr lang="en-US" sz="2000" dirty="0" err="1"/>
              <a:t>militer</a:t>
            </a:r>
            <a:r>
              <a:rPr lang="en-US" sz="2000" dirty="0"/>
              <a:t>; </a:t>
            </a:r>
          </a:p>
          <a:p>
            <a:pPr marL="0" indent="0">
              <a:buNone/>
            </a:pPr>
            <a:r>
              <a:rPr lang="en-US" sz="2000" dirty="0"/>
              <a:t>g. </a:t>
            </a:r>
            <a:r>
              <a:rPr lang="en-US" sz="2000" dirty="0" err="1"/>
              <a:t>pertukaran</a:t>
            </a:r>
            <a:r>
              <a:rPr lang="en-US" sz="2000" dirty="0"/>
              <a:t> </a:t>
            </a:r>
            <a:r>
              <a:rPr lang="en-US" sz="2000" dirty="0" err="1"/>
              <a:t>pelajar</a:t>
            </a:r>
            <a:r>
              <a:rPr lang="en-US" sz="2000" dirty="0"/>
              <a:t>; </a:t>
            </a:r>
          </a:p>
          <a:p>
            <a:pPr marL="0" indent="0">
              <a:buNone/>
            </a:pPr>
            <a:r>
              <a:rPr lang="en-US" sz="2000" dirty="0"/>
              <a:t>h. </a:t>
            </a:r>
            <a:r>
              <a:rPr lang="en-US" sz="2000" dirty="0" err="1"/>
              <a:t>magang</a:t>
            </a:r>
            <a:r>
              <a:rPr lang="en-US" sz="2000" dirty="0"/>
              <a:t>; </a:t>
            </a:r>
          </a:p>
          <a:p>
            <a:pPr marL="0" indent="0">
              <a:buNone/>
            </a:pPr>
            <a:r>
              <a:rPr lang="en-US" sz="2000" dirty="0" err="1"/>
              <a:t>i</a:t>
            </a:r>
            <a:r>
              <a:rPr lang="en-US" sz="2000" dirty="0"/>
              <a:t>. </a:t>
            </a:r>
            <a:r>
              <a:rPr lang="en-US" sz="2000" dirty="0" err="1"/>
              <a:t>wirausaha</a:t>
            </a:r>
            <a:r>
              <a:rPr lang="en-US" sz="2000" dirty="0"/>
              <a:t>; dan/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fi-FI" sz="2000" dirty="0"/>
              <a:t>j. bentuk lain pengabdian kepada masyarakat. </a:t>
            </a:r>
          </a:p>
          <a:p>
            <a:pPr marL="1082675" indent="-503238">
              <a:lnSpc>
                <a:spcPct val="90000"/>
              </a:lnSpc>
              <a:buFontTx/>
              <a:buNone/>
            </a:pPr>
            <a:endParaRPr lang="en-US" sz="20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42858"/>
            <a:ext cx="8458200" cy="428612"/>
          </a:xfrm>
          <a:solidFill>
            <a:srgbClr val="666699"/>
          </a:solidFill>
        </p:spPr>
        <p:txBody>
          <a:bodyPr/>
          <a:lstStyle/>
          <a:p>
            <a:pPr>
              <a:lnSpc>
                <a:spcPct val="80000"/>
              </a:lnSpc>
            </a:pPr>
            <a:r>
              <a:rPr lang="sv-SE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 </a:t>
            </a:r>
            <a:r>
              <a:rPr lang="en-US" sz="2400" b="1" dirty="0" err="1">
                <a:solidFill>
                  <a:srgbClr val="FFC000"/>
                </a:solidFill>
              </a:rPr>
              <a:t>Metode</a:t>
            </a:r>
            <a:r>
              <a:rPr lang="en-US" sz="2400" b="1" dirty="0">
                <a:solidFill>
                  <a:srgbClr val="FFC000"/>
                </a:solidFill>
              </a:rPr>
              <a:t> </a:t>
            </a:r>
            <a:r>
              <a:rPr lang="en-US" sz="2400" b="1" dirty="0" err="1">
                <a:solidFill>
                  <a:srgbClr val="FFC000"/>
                </a:solidFill>
              </a:rPr>
              <a:t>Pembelajaran</a:t>
            </a:r>
            <a:r>
              <a:rPr lang="en-US" sz="2400" b="1" dirty="0">
                <a:solidFill>
                  <a:srgbClr val="FFC000"/>
                </a:solidFill>
              </a:rPr>
              <a:t> SNDIKTI 2020 )</a:t>
            </a:r>
            <a:endParaRPr lang="en-US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pitchFamily="34" charset="0"/>
            </a:endParaRPr>
          </a:p>
        </p:txBody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20" y="714362"/>
            <a:ext cx="8678768" cy="4089636"/>
          </a:xfrm>
          <a:solidFill>
            <a:srgbClr val="FFFFDD"/>
          </a:solidFill>
          <a:ln>
            <a:solidFill>
              <a:srgbClr val="D6DDA3"/>
            </a:solidFill>
          </a:ln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 err="1"/>
              <a:t>Diskusi</a:t>
            </a:r>
            <a:r>
              <a:rPr lang="en-US" sz="2400" dirty="0"/>
              <a:t> </a:t>
            </a:r>
            <a:r>
              <a:rPr lang="en-US" sz="2400" dirty="0" err="1"/>
              <a:t>kelompok</a:t>
            </a: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err="1"/>
              <a:t>Simulasi</a:t>
            </a: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err="1"/>
              <a:t>Studi</a:t>
            </a:r>
            <a:r>
              <a:rPr lang="en-US" sz="2400" dirty="0"/>
              <a:t> </a:t>
            </a:r>
            <a:r>
              <a:rPr lang="en-US" sz="2400" dirty="0" err="1"/>
              <a:t>kasus</a:t>
            </a: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err="1"/>
              <a:t>Pembelajaran</a:t>
            </a:r>
            <a:r>
              <a:rPr lang="en-US" sz="2400" dirty="0"/>
              <a:t> </a:t>
            </a:r>
            <a:r>
              <a:rPr lang="en-US" sz="2400" dirty="0" err="1"/>
              <a:t>kolaboratif</a:t>
            </a: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err="1"/>
              <a:t>Pembelajaran</a:t>
            </a:r>
            <a:r>
              <a:rPr lang="en-US" sz="2400" dirty="0"/>
              <a:t> </a:t>
            </a:r>
            <a:r>
              <a:rPr lang="en-US" sz="2400" dirty="0" err="1"/>
              <a:t>kooperatif</a:t>
            </a: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err="1"/>
              <a:t>Pembelajaran</a:t>
            </a:r>
            <a:r>
              <a:rPr lang="en-US" sz="2400" dirty="0"/>
              <a:t> </a:t>
            </a:r>
            <a:r>
              <a:rPr lang="en-US" sz="2400" dirty="0" err="1"/>
              <a:t>berbasis</a:t>
            </a:r>
            <a:r>
              <a:rPr lang="en-US" sz="2400" dirty="0"/>
              <a:t> </a:t>
            </a:r>
            <a:r>
              <a:rPr lang="en-US" sz="2400" dirty="0" err="1"/>
              <a:t>proyek</a:t>
            </a: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err="1"/>
              <a:t>Pembelajaran</a:t>
            </a:r>
            <a:r>
              <a:rPr lang="en-US" sz="2400" dirty="0"/>
              <a:t> </a:t>
            </a:r>
            <a:r>
              <a:rPr lang="en-US" sz="2400" dirty="0" err="1"/>
              <a:t>berbasis</a:t>
            </a:r>
            <a:r>
              <a:rPr lang="en-US" sz="2400" dirty="0"/>
              <a:t> </a:t>
            </a:r>
            <a:r>
              <a:rPr lang="en-US" sz="2400" dirty="0" err="1"/>
              <a:t>masalah</a:t>
            </a: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 err="1"/>
              <a:t>Metode</a:t>
            </a:r>
            <a:r>
              <a:rPr lang="en-US" sz="2400" dirty="0"/>
              <a:t> </a:t>
            </a:r>
            <a:r>
              <a:rPr lang="en-US" sz="2400" dirty="0" err="1"/>
              <a:t>Pembelajaran</a:t>
            </a:r>
            <a:r>
              <a:rPr lang="en-US" sz="2400" dirty="0"/>
              <a:t> lain, yang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efektif</a:t>
            </a:r>
            <a:r>
              <a:rPr lang="en-US" sz="2400" dirty="0"/>
              <a:t> </a:t>
            </a:r>
            <a:r>
              <a:rPr lang="en-US" sz="2400" dirty="0" err="1"/>
              <a:t>memfasilitasi</a:t>
            </a:r>
            <a:r>
              <a:rPr lang="en-US" sz="2400" dirty="0"/>
              <a:t> </a:t>
            </a:r>
            <a:r>
              <a:rPr lang="en-US" sz="2400" dirty="0" err="1"/>
              <a:t>pemenuhan</a:t>
            </a:r>
            <a:r>
              <a:rPr lang="en-US" sz="2400" dirty="0"/>
              <a:t> </a:t>
            </a:r>
            <a:r>
              <a:rPr lang="en-US" sz="2400" dirty="0" err="1"/>
              <a:t>capaian</a:t>
            </a:r>
            <a:r>
              <a:rPr lang="en-US" sz="2400" dirty="0"/>
              <a:t> </a:t>
            </a:r>
            <a:r>
              <a:rPr lang="en-US" sz="2400" dirty="0" err="1"/>
              <a:t>pembelajaran</a:t>
            </a:r>
            <a:r>
              <a:rPr lang="en-US" sz="2400" dirty="0"/>
              <a:t> </a:t>
            </a:r>
            <a:r>
              <a:rPr lang="en-US" sz="2400" dirty="0" err="1"/>
              <a:t>lulusan</a:t>
            </a:r>
            <a:r>
              <a:rPr lang="en-US" sz="2400" dirty="0"/>
              <a:t>. </a:t>
            </a:r>
          </a:p>
          <a:p>
            <a:pPr marL="1082675" indent="-503238">
              <a:lnSpc>
                <a:spcPct val="90000"/>
              </a:lnSpc>
              <a:buFont typeface="Wingdings" pitchFamily="2" charset="2"/>
              <a:buChar char="Ø"/>
            </a:pPr>
            <a:endParaRPr lang="en-US" sz="24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42858"/>
            <a:ext cx="8458200" cy="428612"/>
          </a:xfrm>
          <a:solidFill>
            <a:srgbClr val="666699"/>
          </a:solidFill>
        </p:spPr>
        <p:txBody>
          <a:bodyPr/>
          <a:lstStyle/>
          <a:p>
            <a:pPr>
              <a:lnSpc>
                <a:spcPct val="80000"/>
              </a:lnSpc>
            </a:pPr>
            <a:r>
              <a:rPr lang="sv-SE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</a:rPr>
              <a:t> Teknik Pelaksanaan Pembelajaran</a:t>
            </a:r>
            <a:endParaRPr lang="en-US" sz="2400" b="1" dirty="0">
              <a:solidFill>
                <a:srgbClr val="FFC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 Black" pitchFamily="34" charset="0"/>
            </a:endParaRPr>
          </a:p>
        </p:txBody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20" y="714362"/>
            <a:ext cx="8572560" cy="3429024"/>
          </a:xfrm>
          <a:solidFill>
            <a:srgbClr val="FFFFDD"/>
          </a:solidFill>
          <a:ln>
            <a:solidFill>
              <a:srgbClr val="D6DDA3"/>
            </a:solidFill>
          </a:ln>
        </p:spPr>
        <p:txBody>
          <a:bodyPr/>
          <a:lstStyle/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400" dirty="0" err="1"/>
              <a:t>Pertemuan</a:t>
            </a:r>
            <a:r>
              <a:rPr lang="en-US" sz="2400" dirty="0"/>
              <a:t> Daring: </a:t>
            </a: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pembelajaran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tahap</a:t>
            </a:r>
            <a:r>
              <a:rPr lang="en-US" sz="2400" dirty="0"/>
              <a:t> </a:t>
            </a:r>
            <a:r>
              <a:rPr lang="en-US" sz="2400" dirty="0" err="1"/>
              <a:t>tertentu</a:t>
            </a:r>
            <a:r>
              <a:rPr lang="en-US" sz="2400" dirty="0"/>
              <a:t> </a:t>
            </a:r>
            <a:r>
              <a:rPr lang="en-US" sz="2400" dirty="0" err="1"/>
              <a:t>dilaksanakan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daring (</a:t>
            </a:r>
            <a:r>
              <a:rPr lang="en-US" sz="2400" dirty="0" err="1"/>
              <a:t>tanpa</a:t>
            </a:r>
            <a:r>
              <a:rPr lang="en-US" sz="2400" dirty="0"/>
              <a:t> </a:t>
            </a:r>
            <a:r>
              <a:rPr lang="en-US" sz="2400" dirty="0" err="1"/>
              <a:t>tatap</a:t>
            </a:r>
            <a:r>
              <a:rPr lang="en-US" sz="2400" dirty="0"/>
              <a:t> </a:t>
            </a:r>
            <a:r>
              <a:rPr lang="en-US" sz="2400" dirty="0" err="1"/>
              <a:t>muka</a:t>
            </a:r>
            <a:r>
              <a:rPr lang="en-US" sz="2400" dirty="0"/>
              <a:t>).</a:t>
            </a: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400" dirty="0" err="1"/>
              <a:t>Pertemuan</a:t>
            </a:r>
            <a:r>
              <a:rPr lang="en-US" sz="2400" dirty="0"/>
              <a:t> </a:t>
            </a:r>
            <a:r>
              <a:rPr lang="en-US" sz="2400" dirty="0" err="1"/>
              <a:t>Bauran</a:t>
            </a:r>
            <a:r>
              <a:rPr lang="en-US" sz="2400" dirty="0"/>
              <a:t>: </a:t>
            </a: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pembelajaran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tahap</a:t>
            </a:r>
            <a:r>
              <a:rPr lang="en-US" sz="2400" dirty="0"/>
              <a:t> </a:t>
            </a:r>
            <a:r>
              <a:rPr lang="en-US" sz="2400" dirty="0" err="1"/>
              <a:t>tertentu</a:t>
            </a:r>
            <a:r>
              <a:rPr lang="en-US" sz="2400" dirty="0"/>
              <a:t> </a:t>
            </a:r>
            <a:r>
              <a:rPr lang="en-US" sz="2400" dirty="0" err="1"/>
              <a:t>dilaksanakan</a:t>
            </a:r>
            <a:r>
              <a:rPr lang="en-US" sz="2400" dirty="0"/>
              <a:t> 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tatap</a:t>
            </a:r>
            <a:r>
              <a:rPr lang="en-US" sz="2400" dirty="0"/>
              <a:t> </a:t>
            </a:r>
            <a:r>
              <a:rPr lang="en-US" sz="2400" dirty="0" err="1"/>
              <a:t>muka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dirty="0" err="1"/>
              <a:t>didukung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/>
              <a:t>    </a:t>
            </a:r>
            <a:r>
              <a:rPr lang="en-US" sz="2400" dirty="0" err="1"/>
              <a:t>aktivitas</a:t>
            </a:r>
            <a:r>
              <a:rPr lang="en-US" sz="2400" dirty="0"/>
              <a:t> daring.</a:t>
            </a:r>
          </a:p>
          <a:p>
            <a:pPr>
              <a:spcBef>
                <a:spcPts val="0"/>
              </a:spcBef>
              <a:buFont typeface="Wingdings" pitchFamily="2" charset="2"/>
              <a:buChar char="v"/>
            </a:pPr>
            <a:r>
              <a:rPr lang="en-US" sz="2400" dirty="0" err="1"/>
              <a:t>Pertemuan</a:t>
            </a:r>
            <a:r>
              <a:rPr lang="en-US" sz="2400" dirty="0"/>
              <a:t> </a:t>
            </a:r>
            <a:r>
              <a:rPr lang="en-US" sz="2400" dirty="0" err="1"/>
              <a:t>Konvensional</a:t>
            </a:r>
            <a:r>
              <a:rPr lang="en-US" sz="2400" dirty="0"/>
              <a:t>: : </a:t>
            </a: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pembelajaran</a:t>
            </a:r>
            <a:r>
              <a:rPr lang="en-US" sz="2400" dirty="0"/>
              <a:t>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tahap</a:t>
            </a:r>
            <a:r>
              <a:rPr lang="en-US" sz="2400" dirty="0"/>
              <a:t> 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/>
              <a:t>     </a:t>
            </a:r>
            <a:r>
              <a:rPr lang="en-US" sz="2400" dirty="0" err="1"/>
              <a:t>tertentu</a:t>
            </a:r>
            <a:r>
              <a:rPr lang="en-US" sz="2400" dirty="0"/>
              <a:t> </a:t>
            </a:r>
            <a:r>
              <a:rPr lang="en-US" sz="2400" dirty="0" err="1"/>
              <a:t>dilaksanakan</a:t>
            </a:r>
            <a:r>
              <a:rPr lang="en-US" sz="2400" dirty="0"/>
              <a:t> 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tatap</a:t>
            </a:r>
            <a:r>
              <a:rPr lang="en-US" sz="2400" dirty="0"/>
              <a:t> </a:t>
            </a:r>
            <a:r>
              <a:rPr lang="en-US" sz="2400" dirty="0" err="1"/>
              <a:t>muka</a:t>
            </a:r>
            <a:r>
              <a:rPr lang="en-US" sz="2400" dirty="0"/>
              <a:t> </a:t>
            </a:r>
            <a:r>
              <a:rPr lang="en-US" sz="2400" dirty="0" err="1"/>
              <a:t>tanpa</a:t>
            </a:r>
            <a:r>
              <a:rPr lang="en-US" sz="2400" dirty="0"/>
              <a:t> </a:t>
            </a:r>
            <a:r>
              <a:rPr lang="en-US" sz="2400" dirty="0" err="1"/>
              <a:t>didukung</a:t>
            </a:r>
            <a:r>
              <a:rPr lang="en-US" sz="2400" dirty="0"/>
              <a:t>  </a:t>
            </a:r>
          </a:p>
          <a:p>
            <a:pPr>
              <a:spcBef>
                <a:spcPts val="0"/>
              </a:spcBef>
              <a:buNone/>
            </a:pPr>
            <a:r>
              <a:rPr lang="en-US" sz="2400" dirty="0"/>
              <a:t>    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aktivitas</a:t>
            </a:r>
            <a:r>
              <a:rPr lang="en-US" sz="2400" dirty="0"/>
              <a:t> daring.</a:t>
            </a:r>
          </a:p>
          <a:p>
            <a:pPr marL="1082675" indent="-503238">
              <a:lnSpc>
                <a:spcPct val="90000"/>
              </a:lnSpc>
              <a:spcBef>
                <a:spcPts val="0"/>
              </a:spcBef>
              <a:buFont typeface="Wingdings" pitchFamily="2" charset="2"/>
              <a:buChar char="v"/>
            </a:pPr>
            <a:endParaRPr lang="en-US" sz="24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2800" b="1" dirty="0" err="1"/>
              <a:t>Teknik</a:t>
            </a:r>
            <a:r>
              <a:rPr lang="en-US" sz="2800" b="1" dirty="0"/>
              <a:t> </a:t>
            </a:r>
            <a:r>
              <a:rPr lang="en-US" sz="2800" b="1" dirty="0" err="1"/>
              <a:t>Pelaksanaan</a:t>
            </a:r>
            <a:r>
              <a:rPr lang="en-US" sz="2800" b="1" dirty="0"/>
              <a:t> </a:t>
            </a:r>
            <a:r>
              <a:rPr lang="en-US" sz="2800" b="1" dirty="0" err="1"/>
              <a:t>Pembelajaran</a:t>
            </a:r>
            <a:r>
              <a:rPr lang="en-US" sz="2800" b="1" dirty="0"/>
              <a:t> yang </a:t>
            </a:r>
          </a:p>
          <a:p>
            <a:pPr>
              <a:spcBef>
                <a:spcPts val="0"/>
              </a:spcBef>
            </a:pPr>
            <a:r>
              <a:rPr lang="en-US" sz="2800" b="1" dirty="0" err="1"/>
              <a:t>Direkomendasikan</a:t>
            </a:r>
            <a:r>
              <a:rPr lang="en-US" sz="2800" b="1" dirty="0"/>
              <a:t>: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1714494"/>
            <a:ext cx="9144000" cy="1428760"/>
          </a:xfrm>
        </p:spPr>
        <p:txBody>
          <a:bodyPr/>
          <a:lstStyle/>
          <a:p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Bauran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</a:t>
            </a:r>
            <a:r>
              <a:rPr lang="en-US" sz="2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blended/hybrid learning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 </a:t>
            </a:r>
            <a:r>
              <a:rPr lang="en-US" sz="24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dan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daring (</a:t>
            </a:r>
            <a:r>
              <a:rPr lang="en-US" sz="24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online</a:t>
            </a:r>
            <a:r>
              <a:rPr lang="en-US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  <a:p>
            <a:pPr algn="l"/>
            <a:r>
              <a:rPr lang="en-US" sz="2400" dirty="0" err="1"/>
              <a:t>Landasan</a:t>
            </a:r>
            <a:r>
              <a:rPr lang="en-US" sz="2400" dirty="0"/>
              <a:t>:</a:t>
            </a:r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2400" dirty="0" err="1"/>
              <a:t>Kebijakan</a:t>
            </a:r>
            <a:r>
              <a:rPr lang="en-US" sz="2400" dirty="0"/>
              <a:t> </a:t>
            </a:r>
            <a:r>
              <a:rPr lang="en-US" sz="2400" dirty="0" err="1"/>
              <a:t>Ditbelmawa</a:t>
            </a:r>
            <a:endParaRPr lang="en-US" sz="2400" dirty="0"/>
          </a:p>
          <a:p>
            <a:pPr algn="l">
              <a:buFont typeface="Wingdings" panose="05000000000000000000" pitchFamily="2" charset="2"/>
              <a:buChar char="v"/>
            </a:pPr>
            <a:r>
              <a:rPr lang="en-US" sz="2400" dirty="0" err="1"/>
              <a:t>Panduan</a:t>
            </a:r>
            <a:r>
              <a:rPr lang="en-US" sz="2400" dirty="0"/>
              <a:t> </a:t>
            </a:r>
            <a:r>
              <a:rPr lang="en-US" sz="2400" dirty="0" err="1"/>
              <a:t>Penyusunan</a:t>
            </a:r>
            <a:r>
              <a:rPr lang="en-US" sz="2400" dirty="0"/>
              <a:t> KPT </a:t>
            </a:r>
            <a:r>
              <a:rPr lang="en-US" sz="2400" dirty="0" err="1"/>
              <a:t>di</a:t>
            </a:r>
            <a:r>
              <a:rPr lang="en-US" sz="2400" dirty="0"/>
              <a:t> Era </a:t>
            </a:r>
            <a:r>
              <a:rPr lang="en-US" sz="2400" dirty="0" err="1"/>
              <a:t>Revolusi</a:t>
            </a:r>
            <a:r>
              <a:rPr lang="en-US" sz="2400" dirty="0"/>
              <a:t> </a:t>
            </a:r>
            <a:r>
              <a:rPr lang="en-US" sz="2400" dirty="0" err="1"/>
              <a:t>Industri</a:t>
            </a:r>
            <a:r>
              <a:rPr lang="en-US" sz="2400" dirty="0"/>
              <a:t> 4.0</a:t>
            </a:r>
          </a:p>
          <a:p>
            <a:pPr algn="l"/>
            <a:endParaRPr lang="en-US" sz="2400" dirty="0"/>
          </a:p>
        </p:txBody>
      </p:sp>
    </p:spTree>
  </p:cSld>
  <p:clrMapOvr>
    <a:masterClrMapping/>
  </p:clrMapOvr>
  <p:transition spd="med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8535F9-901E-4CEF-88A9-1B841081DF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/>
              <a:t>Pemetaan</a:t>
            </a:r>
            <a:endParaRPr lang="en-ID" dirty="0"/>
          </a:p>
          <a:p>
            <a:r>
              <a:rPr lang="en-ID" dirty="0"/>
              <a:t>Mata </a:t>
            </a:r>
            <a:r>
              <a:rPr lang="en-ID" dirty="0" err="1"/>
              <a:t>Kuliah</a:t>
            </a:r>
            <a:endParaRPr lang="en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Kemenristekdikti</a:t>
            </a:r>
            <a:r>
              <a:rPr lang="en-US" dirty="0"/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5093610"/>
      </p:ext>
    </p:extLst>
  </p:cSld>
  <p:clrMapOvr>
    <a:masterClrMapping/>
  </p:clrMapOvr>
  <p:transition spd="med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ound Diagonal Corner Rectangle 49"/>
          <p:cNvSpPr/>
          <p:nvPr/>
        </p:nvSpPr>
        <p:spPr bwMode="auto">
          <a:xfrm>
            <a:off x="7696200" y="4229100"/>
            <a:ext cx="685800" cy="571500"/>
          </a:xfrm>
          <a:prstGeom prst="round2DiagRect">
            <a:avLst>
              <a:gd name="adj1" fmla="val 16667"/>
              <a:gd name="adj2" fmla="val 2933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</a:rPr>
              <a:t>10 %</a:t>
            </a:r>
            <a:endParaRPr lang="id-ID" b="1" dirty="0">
              <a:solidFill>
                <a:schemeClr val="tx1"/>
              </a:solidFill>
            </a:endParaRPr>
          </a:p>
        </p:txBody>
      </p:sp>
      <p:grpSp>
        <p:nvGrpSpPr>
          <p:cNvPr id="2" name="Group 63"/>
          <p:cNvGrpSpPr>
            <a:grpSpLocks/>
          </p:cNvGrpSpPr>
          <p:nvPr/>
        </p:nvGrpSpPr>
        <p:grpSpPr bwMode="auto">
          <a:xfrm>
            <a:off x="7499353" y="1257300"/>
            <a:ext cx="1027091" cy="2628900"/>
            <a:chOff x="7315200" y="1905000"/>
            <a:chExt cx="990579" cy="3505200"/>
          </a:xfrm>
        </p:grpSpPr>
        <p:sp>
          <p:nvSpPr>
            <p:cNvPr id="51" name="Pentagon 50"/>
            <p:cNvSpPr/>
            <p:nvPr/>
          </p:nvSpPr>
          <p:spPr bwMode="auto">
            <a:xfrm>
              <a:off x="7315200" y="1905000"/>
              <a:ext cx="990579" cy="3505200"/>
            </a:xfrm>
            <a:prstGeom prst="homePlate">
              <a:avLst/>
            </a:prstGeom>
            <a:solidFill>
              <a:schemeClr val="accent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391397" y="2609843"/>
              <a:ext cx="683234" cy="1600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dirty="0" err="1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</a:rPr>
                <a:t>Cek</a:t>
              </a:r>
              <a:endParaRPr lang="en-US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</a:endParaRPr>
            </a:p>
            <a:p>
              <a:pPr algn="ctr">
                <a:defRPr/>
              </a:pPr>
              <a:r>
                <a:rPr lang="en-US" dirty="0" err="1">
                  <a:ln w="19050">
                    <a:solidFill>
                      <a:schemeClr val="tx2">
                        <a:tint val="1000"/>
                      </a:schemeClr>
                    </a:solidFill>
                    <a:prstDash val="solid"/>
                  </a:ln>
                </a:rPr>
                <a:t>Kemampuan</a:t>
              </a:r>
              <a:endParaRPr lang="id-ID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</a:endParaRPr>
            </a:p>
          </p:txBody>
        </p:sp>
      </p:grpSp>
      <p:sp>
        <p:nvSpPr>
          <p:cNvPr id="56" name="Rectangle 55"/>
          <p:cNvSpPr/>
          <p:nvPr/>
        </p:nvSpPr>
        <p:spPr>
          <a:xfrm>
            <a:off x="8572528" y="1175460"/>
            <a:ext cx="484427" cy="3539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K</a:t>
            </a:r>
          </a:p>
          <a:p>
            <a:pPr algn="ctr">
              <a:defRPr/>
            </a:pPr>
            <a:r>
              <a:rPr 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O</a:t>
            </a:r>
          </a:p>
          <a:p>
            <a:pPr algn="ctr">
              <a:defRPr/>
            </a:pPr>
            <a:r>
              <a:rPr 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M</a:t>
            </a:r>
          </a:p>
          <a:p>
            <a:pPr algn="ctr">
              <a:defRPr/>
            </a:pPr>
            <a:r>
              <a:rPr 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P</a:t>
            </a:r>
          </a:p>
          <a:p>
            <a:pPr algn="ctr">
              <a:defRPr/>
            </a:pPr>
            <a:r>
              <a:rPr 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E</a:t>
            </a:r>
          </a:p>
          <a:p>
            <a:pPr algn="ctr">
              <a:defRPr/>
            </a:pPr>
            <a:r>
              <a:rPr 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</a:t>
            </a:r>
          </a:p>
          <a:p>
            <a:pPr algn="ctr">
              <a:defRPr/>
            </a:pPr>
            <a:r>
              <a:rPr 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E</a:t>
            </a:r>
          </a:p>
          <a:p>
            <a:pPr algn="ctr">
              <a:defRPr/>
            </a:pPr>
            <a:r>
              <a:rPr 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N</a:t>
            </a:r>
          </a:p>
        </p:txBody>
      </p:sp>
      <p:sp>
        <p:nvSpPr>
          <p:cNvPr id="29703" name="TextBox 56"/>
          <p:cNvSpPr txBox="1">
            <a:spLocks noChangeArrowheads="1"/>
          </p:cNvSpPr>
          <p:nvPr/>
        </p:nvSpPr>
        <p:spPr bwMode="auto">
          <a:xfrm>
            <a:off x="0" y="571486"/>
            <a:ext cx="91439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alibri" pitchFamily="34" charset="0"/>
              </a:rPr>
              <a:t>CPL: </a:t>
            </a:r>
            <a:r>
              <a:rPr lang="en-US" b="1" dirty="0" err="1">
                <a:latin typeface="Calibri" pitchFamily="34" charset="0"/>
              </a:rPr>
              <a:t>Mampu</a:t>
            </a:r>
            <a:r>
              <a:rPr lang="en-US" b="1" dirty="0">
                <a:latin typeface="Calibri" pitchFamily="34" charset="0"/>
              </a:rPr>
              <a:t> </a:t>
            </a:r>
            <a:r>
              <a:rPr lang="en-US" b="1" dirty="0" err="1">
                <a:latin typeface="Calibri" pitchFamily="34" charset="0"/>
              </a:rPr>
              <a:t>mendesain</a:t>
            </a:r>
            <a:r>
              <a:rPr lang="en-US" b="1" dirty="0">
                <a:latin typeface="Calibri" pitchFamily="34" charset="0"/>
              </a:rPr>
              <a:t> model </a:t>
            </a:r>
            <a:r>
              <a:rPr lang="en-US" b="1" dirty="0" err="1">
                <a:latin typeface="Calibri" pitchFamily="34" charset="0"/>
              </a:rPr>
              <a:t>perubahan</a:t>
            </a:r>
            <a:r>
              <a:rPr lang="en-US" b="1" dirty="0">
                <a:latin typeface="Calibri" pitchFamily="34" charset="0"/>
              </a:rPr>
              <a:t> </a:t>
            </a:r>
            <a:r>
              <a:rPr lang="en-US" b="1" dirty="0" err="1">
                <a:latin typeface="Calibri" pitchFamily="34" charset="0"/>
              </a:rPr>
              <a:t>perilaku</a:t>
            </a:r>
            <a:r>
              <a:rPr lang="en-US" b="1" dirty="0">
                <a:latin typeface="Calibri" pitchFamily="34" charset="0"/>
              </a:rPr>
              <a:t> </a:t>
            </a:r>
            <a:r>
              <a:rPr lang="en-US" b="1" dirty="0" err="1">
                <a:latin typeface="Calibri" pitchFamily="34" charset="0"/>
              </a:rPr>
              <a:t>manusia</a:t>
            </a:r>
            <a:r>
              <a:rPr lang="en-US" b="1" dirty="0">
                <a:latin typeface="Calibri" pitchFamily="34" charset="0"/>
              </a:rPr>
              <a:t> </a:t>
            </a:r>
            <a:r>
              <a:rPr lang="en-US" b="1" dirty="0" err="1">
                <a:latin typeface="Calibri" pitchFamily="34" charset="0"/>
              </a:rPr>
              <a:t>secara</a:t>
            </a:r>
            <a:r>
              <a:rPr lang="en-US" b="1" dirty="0">
                <a:latin typeface="Calibri" pitchFamily="34" charset="0"/>
              </a:rPr>
              <a:t> </a:t>
            </a:r>
            <a:r>
              <a:rPr lang="en-US" b="1" dirty="0" err="1">
                <a:latin typeface="Calibri" pitchFamily="34" charset="0"/>
              </a:rPr>
              <a:t>kreatif</a:t>
            </a:r>
            <a:r>
              <a:rPr lang="en-US" b="1" dirty="0">
                <a:latin typeface="Calibri" pitchFamily="34" charset="0"/>
              </a:rPr>
              <a:t>, </a:t>
            </a:r>
            <a:r>
              <a:rPr lang="en-US" b="1" dirty="0" err="1">
                <a:latin typeface="Calibri" pitchFamily="34" charset="0"/>
              </a:rPr>
              <a:t>daya</a:t>
            </a:r>
            <a:r>
              <a:rPr lang="en-US" b="1" dirty="0">
                <a:latin typeface="Calibri" pitchFamily="34" charset="0"/>
              </a:rPr>
              <a:t> </a:t>
            </a:r>
            <a:r>
              <a:rPr lang="en-US" b="1" dirty="0" err="1">
                <a:latin typeface="Calibri" pitchFamily="34" charset="0"/>
              </a:rPr>
              <a:t>komunikatif</a:t>
            </a:r>
            <a:endParaRPr lang="id-ID" b="1" dirty="0">
              <a:latin typeface="Calibri" pitchFamily="34" charset="0"/>
            </a:endParaRPr>
          </a:p>
        </p:txBody>
      </p:sp>
      <p:sp>
        <p:nvSpPr>
          <p:cNvPr id="58" name="Text Box 2"/>
          <p:cNvSpPr txBox="1">
            <a:spLocks noChangeArrowheads="1"/>
          </p:cNvSpPr>
          <p:nvPr/>
        </p:nvSpPr>
        <p:spPr bwMode="auto">
          <a:xfrm>
            <a:off x="5943600" y="0"/>
            <a:ext cx="3200400" cy="584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395" tIns="45699" rIns="91395" bIns="45699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lang="id-ID" sz="3200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Black" pitchFamily="34" charset="0"/>
            </a:endParaRPr>
          </a:p>
        </p:txBody>
      </p:sp>
      <p:grpSp>
        <p:nvGrpSpPr>
          <p:cNvPr id="3" name="Group 62"/>
          <p:cNvGrpSpPr>
            <a:grpSpLocks/>
          </p:cNvGrpSpPr>
          <p:nvPr/>
        </p:nvGrpSpPr>
        <p:grpSpPr bwMode="auto">
          <a:xfrm>
            <a:off x="4984751" y="1257300"/>
            <a:ext cx="2900363" cy="2743200"/>
            <a:chOff x="4800600" y="1828800"/>
            <a:chExt cx="2900534" cy="3657600"/>
          </a:xfrm>
        </p:grpSpPr>
        <p:sp>
          <p:nvSpPr>
            <p:cNvPr id="44" name="Rectangle 43"/>
            <p:cNvSpPr/>
            <p:nvPr/>
          </p:nvSpPr>
          <p:spPr bwMode="auto">
            <a:xfrm>
              <a:off x="4800600" y="1828800"/>
              <a:ext cx="2590953" cy="35052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id-ID"/>
            </a:p>
          </p:txBody>
        </p:sp>
        <p:grpSp>
          <p:nvGrpSpPr>
            <p:cNvPr id="6" name="Diagram group"/>
            <p:cNvGrpSpPr/>
            <p:nvPr/>
          </p:nvGrpSpPr>
          <p:grpSpPr>
            <a:xfrm>
              <a:off x="5257800" y="1828800"/>
              <a:ext cx="2443334" cy="3657600"/>
              <a:chOff x="4239272" y="1511419"/>
              <a:chExt cx="1757534" cy="2768360"/>
            </a:xfrm>
            <a:scene3d>
              <a:camera prst="perspectiveRelaxedModerately" zoom="92000"/>
              <a:lightRig rig="balanced" dir="t">
                <a:rot lat="0" lon="0" rev="12700000"/>
              </a:lightRig>
            </a:scene3d>
          </p:grpSpPr>
          <p:grpSp>
            <p:nvGrpSpPr>
              <p:cNvPr id="7" name="Group 40"/>
              <p:cNvGrpSpPr/>
              <p:nvPr/>
            </p:nvGrpSpPr>
            <p:grpSpPr>
              <a:xfrm>
                <a:off x="4239272" y="1511419"/>
                <a:ext cx="1757534" cy="2768360"/>
                <a:chOff x="4239272" y="1511419"/>
                <a:chExt cx="1757534" cy="2768360"/>
              </a:xfrm>
            </p:grpSpPr>
            <p:sp>
              <p:nvSpPr>
                <p:cNvPr id="42" name="Right Arrow 41"/>
                <p:cNvSpPr/>
                <p:nvPr/>
              </p:nvSpPr>
              <p:spPr>
                <a:xfrm>
                  <a:off x="4239272" y="1511419"/>
                  <a:ext cx="1757534" cy="2768360"/>
                </a:xfrm>
                <a:prstGeom prst="rightArrow">
                  <a:avLst>
                    <a:gd name="adj1" fmla="val 70000"/>
                    <a:gd name="adj2" fmla="val 50000"/>
                  </a:avLst>
                </a:prstGeom>
                <a:sp3d z="-152400" prstMaterial="plastic">
                  <a:bevelT w="25400" h="25400"/>
                  <a:bevelB w="25400" h="25400"/>
                </a:sp3d>
              </p:spPr>
              <p:style>
                <a:lnRef idx="0">
                  <a:schemeClr val="accent4">
                    <a:tint val="40000"/>
                    <a:alpha val="90000"/>
                    <a:hueOff val="7436612"/>
                    <a:satOff val="25373"/>
                    <a:lumOff val="10851"/>
                    <a:alphaOff val="0"/>
                  </a:schemeClr>
                </a:lnRef>
                <a:fillRef idx="1">
                  <a:schemeClr val="accent4">
                    <a:tint val="40000"/>
                    <a:alpha val="90000"/>
                    <a:hueOff val="7436612"/>
                    <a:satOff val="25373"/>
                    <a:lumOff val="10851"/>
                    <a:alphaOff val="0"/>
                  </a:schemeClr>
                </a:fillRef>
                <a:effectRef idx="2">
                  <a:schemeClr val="accent4">
                    <a:tint val="40000"/>
                    <a:alpha val="90000"/>
                    <a:hueOff val="7436612"/>
                    <a:satOff val="25373"/>
                    <a:lumOff val="10851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3" name="Right Arrow 4"/>
                <p:cNvSpPr/>
                <p:nvPr/>
              </p:nvSpPr>
              <p:spPr>
                <a:xfrm>
                  <a:off x="4729919" y="1926673"/>
                  <a:ext cx="856797" cy="1937852"/>
                </a:xfrm>
                <a:prstGeom prst="rect">
                  <a:avLst/>
                </a:prstGeom>
                <a:sp3d z="-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lIns="40640" tIns="10160" rIns="20320" bIns="10160" spcCol="1270" anchor="ctr"/>
                <a:lstStyle/>
                <a:p>
                  <a:pPr marL="171450" lvl="1" indent="-171450" defTabSz="711200">
                    <a:lnSpc>
                      <a:spcPct val="90000"/>
                    </a:lnSpc>
                    <a:spcAft>
                      <a:spcPct val="15000"/>
                    </a:spcAft>
                    <a:buFontTx/>
                    <a:buChar char="••"/>
                    <a:defRPr/>
                  </a:pPr>
                  <a:r>
                    <a:rPr lang="en-US" sz="1600" b="1" dirty="0" err="1"/>
                    <a:t>Menelusuri</a:t>
                  </a:r>
                  <a:endParaRPr lang="id-ID" sz="1600" b="1" dirty="0"/>
                </a:p>
                <a:p>
                  <a:pPr marL="171450" lvl="1" indent="-171450" defTabSz="711200">
                    <a:lnSpc>
                      <a:spcPct val="90000"/>
                    </a:lnSpc>
                    <a:spcAft>
                      <a:spcPct val="15000"/>
                    </a:spcAft>
                    <a:buFontTx/>
                    <a:buChar char="••"/>
                    <a:defRPr/>
                  </a:pPr>
                  <a:r>
                    <a:rPr lang="en-US" sz="1600" b="1" dirty="0" err="1"/>
                    <a:t>Merancang</a:t>
                  </a:r>
                  <a:r>
                    <a:rPr lang="en-US" sz="1600" b="1" dirty="0"/>
                    <a:t> model</a:t>
                  </a:r>
                  <a:endParaRPr lang="id-ID" sz="1600" b="1" dirty="0"/>
                </a:p>
                <a:p>
                  <a:pPr marL="171450" lvl="1" indent="-171450" defTabSz="711200">
                    <a:lnSpc>
                      <a:spcPct val="90000"/>
                    </a:lnSpc>
                    <a:spcAft>
                      <a:spcPct val="15000"/>
                    </a:spcAft>
                    <a:buFontTx/>
                    <a:buChar char="••"/>
                    <a:defRPr/>
                  </a:pPr>
                  <a:r>
                    <a:rPr lang="en-US" sz="1600" b="1" dirty="0" err="1"/>
                    <a:t>Mencoba</a:t>
                  </a:r>
                  <a:r>
                    <a:rPr lang="en-US" sz="1600" b="1" dirty="0"/>
                    <a:t> model</a:t>
                  </a:r>
                </a:p>
                <a:p>
                  <a:pPr marL="171450" lvl="1" indent="-171450" defTabSz="711200">
                    <a:lnSpc>
                      <a:spcPct val="90000"/>
                    </a:lnSpc>
                    <a:spcAft>
                      <a:spcPct val="15000"/>
                    </a:spcAft>
                    <a:buFontTx/>
                    <a:buChar char="••"/>
                    <a:defRPr/>
                  </a:pPr>
                  <a:r>
                    <a:rPr lang="en-US" sz="1600" b="1" dirty="0" err="1"/>
                    <a:t>presentasi</a:t>
                  </a:r>
                  <a:endParaRPr lang="id-ID" sz="1600" b="1" dirty="0"/>
                </a:p>
              </p:txBody>
            </p:sp>
          </p:grpSp>
        </p:grpSp>
        <p:grpSp>
          <p:nvGrpSpPr>
            <p:cNvPr id="10" name="Diagram group"/>
            <p:cNvGrpSpPr/>
            <p:nvPr/>
          </p:nvGrpSpPr>
          <p:grpSpPr>
            <a:xfrm>
              <a:off x="5029200" y="2895600"/>
              <a:ext cx="1066800" cy="1447800"/>
              <a:chOff x="3819848" y="2434205"/>
              <a:chExt cx="863368" cy="922788"/>
            </a:xfrm>
            <a:scene3d>
              <a:camera prst="perspectiveRelaxedModerately" zoom="92000"/>
              <a:lightRig rig="balanced" dir="t">
                <a:rot lat="0" lon="0" rev="12700000"/>
              </a:lightRig>
            </a:scene3d>
          </p:grpSpPr>
          <p:grpSp>
            <p:nvGrpSpPr>
              <p:cNvPr id="11" name="Group 36"/>
              <p:cNvGrpSpPr/>
              <p:nvPr/>
            </p:nvGrpSpPr>
            <p:grpSpPr>
              <a:xfrm>
                <a:off x="3819848" y="2434205"/>
                <a:ext cx="863368" cy="922788"/>
                <a:chOff x="3819848" y="2434205"/>
                <a:chExt cx="863368" cy="922788"/>
              </a:xfrm>
            </p:grpSpPr>
            <p:sp>
              <p:nvSpPr>
                <p:cNvPr id="38" name="Oval 37"/>
                <p:cNvSpPr/>
                <p:nvPr/>
              </p:nvSpPr>
              <p:spPr>
                <a:xfrm>
                  <a:off x="3819848" y="2434205"/>
                  <a:ext cx="863368" cy="922788"/>
                </a:xfrm>
                <a:prstGeom prst="ellipse">
                  <a:avLst/>
                </a:prstGeom>
                <a:sp3d prstMaterial="plastic">
                  <a:bevelT w="50800" h="50800"/>
                  <a:bevelB w="50800" h="50800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7428651"/>
                    <a:satOff val="26416"/>
                    <a:lumOff val="59739"/>
                    <a:alphaOff val="0"/>
                  </a:schemeClr>
                </a:fillRef>
                <a:effectRef idx="2">
                  <a:schemeClr val="accent4">
                    <a:hueOff val="7428651"/>
                    <a:satOff val="26416"/>
                    <a:lumOff val="59739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9" name="Oval 4"/>
                <p:cNvSpPr/>
                <p:nvPr/>
              </p:nvSpPr>
              <p:spPr>
                <a:xfrm>
                  <a:off x="3946285" y="2569344"/>
                  <a:ext cx="610494" cy="652510"/>
                </a:xfrm>
                <a:prstGeom prst="rect">
                  <a:avLst/>
                </a:prstGeom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7620" tIns="7620" rIns="7620" bIns="7620" spcCol="1270" anchor="ctr"/>
                <a:lstStyle/>
                <a:p>
                  <a:pPr algn="ctr" defTabSz="53340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n-US" sz="1600" b="1" dirty="0" err="1">
                      <a:solidFill>
                        <a:schemeClr val="tx1"/>
                      </a:solidFill>
                    </a:rPr>
                    <a:t>Membuat</a:t>
                  </a:r>
                  <a:r>
                    <a:rPr lang="en-US" sz="1600" b="1" dirty="0">
                      <a:solidFill>
                        <a:schemeClr val="tx1"/>
                      </a:solidFill>
                    </a:rPr>
                    <a:t> model</a:t>
                  </a:r>
                  <a:endParaRPr lang="id-ID" sz="16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45" name="TextBox 44"/>
            <p:cNvSpPr txBox="1"/>
            <p:nvPr/>
          </p:nvSpPr>
          <p:spPr>
            <a:xfrm>
              <a:off x="5181622" y="1828800"/>
              <a:ext cx="1828908" cy="86177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b="1" dirty="0"/>
                <a:t>KULIAH – </a:t>
              </a:r>
            </a:p>
            <a:p>
              <a:pPr algn="ctr">
                <a:defRPr/>
              </a:pPr>
              <a:r>
                <a:rPr lang="en-US" sz="1800" b="1" dirty="0"/>
                <a:t>TUTORIAL</a:t>
              </a:r>
              <a:endParaRPr lang="id-ID" sz="18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181622" y="4953000"/>
              <a:ext cx="1295476" cy="49244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b="1" dirty="0"/>
                <a:t>IX - XV</a:t>
              </a:r>
              <a:endParaRPr lang="id-ID" sz="1800" b="1" dirty="0"/>
            </a:p>
          </p:txBody>
        </p:sp>
      </p:grpSp>
      <p:grpSp>
        <p:nvGrpSpPr>
          <p:cNvPr id="12" name="Group 61"/>
          <p:cNvGrpSpPr>
            <a:grpSpLocks/>
          </p:cNvGrpSpPr>
          <p:nvPr/>
        </p:nvGrpSpPr>
        <p:grpSpPr bwMode="auto">
          <a:xfrm>
            <a:off x="2546350" y="1257300"/>
            <a:ext cx="2819400" cy="2712482"/>
            <a:chOff x="2362200" y="1828800"/>
            <a:chExt cx="2819400" cy="3616643"/>
          </a:xfrm>
        </p:grpSpPr>
        <p:sp>
          <p:nvSpPr>
            <p:cNvPr id="33" name="Rectangle 32"/>
            <p:cNvSpPr/>
            <p:nvPr/>
          </p:nvSpPr>
          <p:spPr bwMode="auto">
            <a:xfrm>
              <a:off x="2362200" y="1828800"/>
              <a:ext cx="2362200" cy="35052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id-ID"/>
            </a:p>
          </p:txBody>
        </p:sp>
        <p:grpSp>
          <p:nvGrpSpPr>
            <p:cNvPr id="13" name="Diagram group"/>
            <p:cNvGrpSpPr/>
            <p:nvPr/>
          </p:nvGrpSpPr>
          <p:grpSpPr>
            <a:xfrm>
              <a:off x="2895600" y="1905000"/>
              <a:ext cx="2286000" cy="3200400"/>
              <a:chOff x="2243285" y="1671186"/>
              <a:chExt cx="1656638" cy="2448826"/>
            </a:xfrm>
            <a:scene3d>
              <a:camera prst="perspectiveRelaxedModerately" zoom="92000"/>
              <a:lightRig rig="balanced" dir="t">
                <a:rot lat="0" lon="0" rev="12700000"/>
              </a:lightRig>
            </a:scene3d>
          </p:grpSpPr>
          <p:grpSp>
            <p:nvGrpSpPr>
              <p:cNvPr id="14" name="Group 25"/>
              <p:cNvGrpSpPr/>
              <p:nvPr/>
            </p:nvGrpSpPr>
            <p:grpSpPr>
              <a:xfrm>
                <a:off x="2243285" y="1671186"/>
                <a:ext cx="1656638" cy="2448826"/>
                <a:chOff x="2243285" y="1671186"/>
                <a:chExt cx="1656638" cy="2448826"/>
              </a:xfrm>
            </p:grpSpPr>
            <p:sp>
              <p:nvSpPr>
                <p:cNvPr id="27" name="Right Arrow 26"/>
                <p:cNvSpPr/>
                <p:nvPr/>
              </p:nvSpPr>
              <p:spPr>
                <a:xfrm>
                  <a:off x="2243285" y="1671186"/>
                  <a:ext cx="1656638" cy="2448826"/>
                </a:xfrm>
                <a:prstGeom prst="rightArrow">
                  <a:avLst>
                    <a:gd name="adj1" fmla="val 70000"/>
                    <a:gd name="adj2" fmla="val 50000"/>
                  </a:avLst>
                </a:prstGeom>
                <a:sp3d z="-152400" prstMaterial="plastic">
                  <a:bevelT w="25400" h="25400"/>
                  <a:bevelB w="25400" h="25400"/>
                </a:sp3d>
              </p:spPr>
              <p:style>
                <a:lnRef idx="0">
                  <a:schemeClr val="accent4">
                    <a:tint val="40000"/>
                    <a:alpha val="90000"/>
                    <a:hueOff val="3718306"/>
                    <a:satOff val="12686"/>
                    <a:lumOff val="5426"/>
                    <a:alphaOff val="0"/>
                  </a:schemeClr>
                </a:lnRef>
                <a:fillRef idx="1">
                  <a:schemeClr val="accent4">
                    <a:tint val="40000"/>
                    <a:alpha val="90000"/>
                    <a:hueOff val="3718306"/>
                    <a:satOff val="12686"/>
                    <a:lumOff val="5426"/>
                    <a:alphaOff val="0"/>
                  </a:schemeClr>
                </a:fillRef>
                <a:effectRef idx="2">
                  <a:schemeClr val="accent4">
                    <a:tint val="40000"/>
                    <a:alpha val="90000"/>
                    <a:hueOff val="3718306"/>
                    <a:satOff val="12686"/>
                    <a:lumOff val="5426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8" name="Right Arrow 4"/>
                <p:cNvSpPr/>
                <p:nvPr/>
              </p:nvSpPr>
              <p:spPr>
                <a:xfrm>
                  <a:off x="2657445" y="2038510"/>
                  <a:ext cx="807611" cy="1714178"/>
                </a:xfrm>
                <a:prstGeom prst="rect">
                  <a:avLst/>
                </a:prstGeom>
                <a:sp3d z="-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lIns="40640" tIns="10160" rIns="20320" bIns="10160" spcCol="1270" anchor="ctr"/>
                <a:lstStyle/>
                <a:p>
                  <a:pPr marL="171450" lvl="1" indent="-171450" defTabSz="711200">
                    <a:lnSpc>
                      <a:spcPct val="90000"/>
                    </a:lnSpc>
                    <a:spcAft>
                      <a:spcPct val="15000"/>
                    </a:spcAft>
                    <a:buFontTx/>
                    <a:buChar char="••"/>
                    <a:defRPr/>
                  </a:pPr>
                  <a:r>
                    <a:rPr lang="en-US" sz="1800" b="1" dirty="0" err="1"/>
                    <a:t>Penelu-suran</a:t>
                  </a:r>
                  <a:endParaRPr lang="id-ID" sz="1800" b="1" dirty="0"/>
                </a:p>
                <a:p>
                  <a:pPr marL="171450" lvl="1" indent="-171450" defTabSz="711200">
                    <a:lnSpc>
                      <a:spcPct val="90000"/>
                    </a:lnSpc>
                    <a:spcAft>
                      <a:spcPct val="15000"/>
                    </a:spcAft>
                    <a:buFontTx/>
                    <a:buChar char="••"/>
                    <a:defRPr/>
                  </a:pPr>
                  <a:r>
                    <a:rPr lang="en-US" sz="1800" b="1" dirty="0" err="1"/>
                    <a:t>Analisis</a:t>
                  </a:r>
                  <a:r>
                    <a:rPr lang="en-US" sz="1800" b="1" dirty="0"/>
                    <a:t> </a:t>
                  </a:r>
                  <a:endParaRPr lang="id-ID" sz="1800" b="1" dirty="0"/>
                </a:p>
                <a:p>
                  <a:pPr marL="171450" lvl="1" indent="-171450" defTabSz="711200">
                    <a:lnSpc>
                      <a:spcPct val="90000"/>
                    </a:lnSpc>
                    <a:spcAft>
                      <a:spcPct val="15000"/>
                    </a:spcAft>
                    <a:buFontTx/>
                    <a:buChar char="••"/>
                    <a:defRPr/>
                  </a:pPr>
                  <a:r>
                    <a:rPr lang="en-US" sz="1800" b="1" dirty="0" err="1"/>
                    <a:t>Presen-tas</a:t>
                  </a:r>
                  <a:r>
                    <a:rPr lang="en-US" sz="2000" b="1" dirty="0" err="1"/>
                    <a:t>i</a:t>
                  </a:r>
                  <a:endParaRPr lang="id-ID" sz="2000" b="1" dirty="0"/>
                </a:p>
              </p:txBody>
            </p:sp>
          </p:grpSp>
        </p:grpSp>
        <p:grpSp>
          <p:nvGrpSpPr>
            <p:cNvPr id="15" name="Diagram group"/>
            <p:cNvGrpSpPr/>
            <p:nvPr/>
          </p:nvGrpSpPr>
          <p:grpSpPr>
            <a:xfrm>
              <a:off x="2438400" y="2667000"/>
              <a:ext cx="990600" cy="1752600"/>
              <a:chOff x="1828802" y="2286000"/>
              <a:chExt cx="744616" cy="1159971"/>
            </a:xfrm>
            <a:scene3d>
              <a:camera prst="perspectiveRelaxedModerately" zoom="92000"/>
              <a:lightRig rig="balanced" dir="t">
                <a:rot lat="0" lon="0" rev="12700000"/>
              </a:lightRig>
            </a:scene3d>
          </p:grpSpPr>
          <p:grpSp>
            <p:nvGrpSpPr>
              <p:cNvPr id="16" name="Group 29"/>
              <p:cNvGrpSpPr/>
              <p:nvPr/>
            </p:nvGrpSpPr>
            <p:grpSpPr>
              <a:xfrm>
                <a:off x="1828802" y="2286000"/>
                <a:ext cx="744616" cy="1159971"/>
                <a:chOff x="1828802" y="2286000"/>
                <a:chExt cx="744616" cy="1159971"/>
              </a:xfrm>
            </p:grpSpPr>
            <p:sp>
              <p:nvSpPr>
                <p:cNvPr id="31" name="Oval 30"/>
                <p:cNvSpPr/>
                <p:nvPr/>
              </p:nvSpPr>
              <p:spPr>
                <a:xfrm>
                  <a:off x="1828802" y="2286000"/>
                  <a:ext cx="744616" cy="1159971"/>
                </a:xfrm>
                <a:prstGeom prst="ellipse">
                  <a:avLst/>
                </a:prstGeom>
                <a:sp3d prstMaterial="plastic">
                  <a:bevelT w="50800" h="50800"/>
                  <a:bevelB w="50800" h="50800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3714325"/>
                    <a:satOff val="13208"/>
                    <a:lumOff val="29869"/>
                    <a:alphaOff val="0"/>
                  </a:schemeClr>
                </a:fillRef>
                <a:effectRef idx="2">
                  <a:schemeClr val="accent4">
                    <a:hueOff val="3714325"/>
                    <a:satOff val="13208"/>
                    <a:lumOff val="29869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2" name="Oval 4"/>
                <p:cNvSpPr/>
                <p:nvPr/>
              </p:nvSpPr>
              <p:spPr>
                <a:xfrm>
                  <a:off x="1937849" y="2455874"/>
                  <a:ext cx="526522" cy="820223"/>
                </a:xfrm>
                <a:prstGeom prst="rect">
                  <a:avLst/>
                </a:prstGeom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7620" tIns="7620" rIns="7620" bIns="7620" spcCol="1270" anchor="ctr"/>
                <a:lstStyle/>
                <a:p>
                  <a:pPr algn="ctr" defTabSz="53340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n-US" sz="1600" b="1" dirty="0" err="1">
                      <a:solidFill>
                        <a:schemeClr val="tx1"/>
                      </a:solidFill>
                    </a:rPr>
                    <a:t>Mengidentifikasi</a:t>
                  </a:r>
                  <a:endParaRPr lang="id-ID" sz="16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4" name="TextBox 33"/>
            <p:cNvSpPr txBox="1"/>
            <p:nvPr/>
          </p:nvSpPr>
          <p:spPr>
            <a:xfrm>
              <a:off x="2819400" y="4953000"/>
              <a:ext cx="1295400" cy="49244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b="1" dirty="0"/>
                <a:t>VI -VIII</a:t>
              </a:r>
              <a:endParaRPr lang="id-ID" sz="1800" b="1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67000" y="1828800"/>
              <a:ext cx="1828800" cy="86177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b="1" dirty="0">
                  <a:solidFill>
                    <a:schemeClr val="tx1"/>
                  </a:solidFill>
                </a:rPr>
                <a:t>KULIAH – </a:t>
              </a:r>
            </a:p>
            <a:p>
              <a:pPr algn="ctr">
                <a:defRPr/>
              </a:pPr>
              <a:r>
                <a:rPr lang="en-US" sz="1800" b="1" dirty="0">
                  <a:solidFill>
                    <a:schemeClr val="tx1"/>
                  </a:solidFill>
                </a:rPr>
                <a:t>TUTORIAL</a:t>
              </a:r>
              <a:endParaRPr lang="id-ID" sz="18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59"/>
          <p:cNvGrpSpPr>
            <a:grpSpLocks/>
          </p:cNvGrpSpPr>
          <p:nvPr/>
        </p:nvGrpSpPr>
        <p:grpSpPr bwMode="auto">
          <a:xfrm>
            <a:off x="31750" y="1257300"/>
            <a:ext cx="2743200" cy="2712482"/>
            <a:chOff x="-152400" y="1828800"/>
            <a:chExt cx="2743200" cy="3616643"/>
          </a:xfrm>
        </p:grpSpPr>
        <p:sp>
          <p:nvSpPr>
            <p:cNvPr id="23" name="Rectangle 22"/>
            <p:cNvSpPr/>
            <p:nvPr/>
          </p:nvSpPr>
          <p:spPr bwMode="auto">
            <a:xfrm>
              <a:off x="-76200" y="1828800"/>
              <a:ext cx="2362200" cy="3505200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id-ID"/>
            </a:p>
          </p:txBody>
        </p:sp>
        <p:grpSp>
          <p:nvGrpSpPr>
            <p:cNvPr id="18" name="Diagram group"/>
            <p:cNvGrpSpPr/>
            <p:nvPr/>
          </p:nvGrpSpPr>
          <p:grpSpPr>
            <a:xfrm>
              <a:off x="228600" y="1905000"/>
              <a:ext cx="2362200" cy="3200400"/>
              <a:chOff x="372368" y="1606742"/>
              <a:chExt cx="1489233" cy="2577715"/>
            </a:xfrm>
            <a:scene3d>
              <a:camera prst="perspectiveRelaxedModerately" zoom="92000"/>
              <a:lightRig rig="balanced" dir="t">
                <a:rot lat="0" lon="0" rev="12700000"/>
              </a:lightRig>
            </a:scene3d>
          </p:grpSpPr>
          <p:grpSp>
            <p:nvGrpSpPr>
              <p:cNvPr id="19" name="Group 6"/>
              <p:cNvGrpSpPr/>
              <p:nvPr/>
            </p:nvGrpSpPr>
            <p:grpSpPr>
              <a:xfrm>
                <a:off x="372368" y="1606742"/>
                <a:ext cx="1489233" cy="2577715"/>
                <a:chOff x="372368" y="1606742"/>
                <a:chExt cx="1489233" cy="2577715"/>
              </a:xfrm>
            </p:grpSpPr>
            <p:sp>
              <p:nvSpPr>
                <p:cNvPr id="8" name="Right Arrow 7"/>
                <p:cNvSpPr/>
                <p:nvPr/>
              </p:nvSpPr>
              <p:spPr>
                <a:xfrm>
                  <a:off x="372368" y="1606742"/>
                  <a:ext cx="1489233" cy="2577715"/>
                </a:xfrm>
                <a:prstGeom prst="rightArrow">
                  <a:avLst>
                    <a:gd name="adj1" fmla="val 70000"/>
                    <a:gd name="adj2" fmla="val 50000"/>
                  </a:avLst>
                </a:prstGeom>
                <a:solidFill>
                  <a:schemeClr val="accent1">
                    <a:lumMod val="40000"/>
                    <a:lumOff val="60000"/>
                    <a:alpha val="90000"/>
                  </a:schemeClr>
                </a:solidFill>
                <a:sp3d z="-152400" prstMaterial="plastic">
                  <a:bevelT w="25400" h="25400"/>
                  <a:bevelB w="25400" h="25400"/>
                </a:sp3d>
              </p:spPr>
              <p:style>
                <a:lnRef idx="0">
                  <a:schemeClr val="accent4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4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9" name="Right Arrow 4"/>
                <p:cNvSpPr/>
                <p:nvPr/>
              </p:nvSpPr>
              <p:spPr>
                <a:xfrm>
                  <a:off x="744677" y="1993399"/>
                  <a:ext cx="726001" cy="1804401"/>
                </a:xfrm>
                <a:prstGeom prst="rect">
                  <a:avLst/>
                </a:prstGeom>
                <a:sp3d z="-152400"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lIns="45720" tIns="11430" rIns="22860" bIns="11430" spcCol="1270" anchor="ctr"/>
                <a:lstStyle/>
                <a:p>
                  <a:pPr marL="171450" lvl="1" indent="-171450" defTabSz="800100">
                    <a:lnSpc>
                      <a:spcPct val="90000"/>
                    </a:lnSpc>
                    <a:spcAft>
                      <a:spcPct val="15000"/>
                    </a:spcAft>
                    <a:buFontTx/>
                    <a:buChar char="••"/>
                    <a:defRPr/>
                  </a:pPr>
                  <a:r>
                    <a:rPr lang="en-US" sz="2000" dirty="0"/>
                    <a:t>Paper</a:t>
                  </a:r>
                  <a:endParaRPr lang="id-ID" sz="2000" dirty="0"/>
                </a:p>
                <a:p>
                  <a:pPr marL="171450" lvl="1" indent="-171450" defTabSz="800100">
                    <a:lnSpc>
                      <a:spcPct val="90000"/>
                    </a:lnSpc>
                    <a:spcAft>
                      <a:spcPct val="15000"/>
                    </a:spcAft>
                    <a:buFontTx/>
                    <a:buChar char="••"/>
                    <a:defRPr/>
                  </a:pPr>
                  <a:r>
                    <a:rPr lang="en-US" sz="2000" dirty="0" err="1"/>
                    <a:t>Presen-</a:t>
                  </a:r>
                  <a:r>
                    <a:rPr lang="en-US" sz="1800" dirty="0" err="1"/>
                    <a:t>tasi</a:t>
                  </a:r>
                  <a:endParaRPr lang="id-ID" sz="1800" dirty="0"/>
                </a:p>
              </p:txBody>
            </p:sp>
          </p:grpSp>
        </p:grpSp>
        <p:grpSp>
          <p:nvGrpSpPr>
            <p:cNvPr id="20" name="Diagram group"/>
            <p:cNvGrpSpPr/>
            <p:nvPr/>
          </p:nvGrpSpPr>
          <p:grpSpPr>
            <a:xfrm>
              <a:off x="-152400" y="2819400"/>
              <a:ext cx="990600" cy="1524000"/>
              <a:chOff x="60" y="2315614"/>
              <a:chExt cx="744616" cy="1159971"/>
            </a:xfrm>
            <a:scene3d>
              <a:camera prst="perspectiveRelaxedModerately" zoom="92000"/>
              <a:lightRig rig="balanced" dir="t">
                <a:rot lat="0" lon="0" rev="12700000"/>
              </a:lightRig>
            </a:scene3d>
          </p:grpSpPr>
          <p:grpSp>
            <p:nvGrpSpPr>
              <p:cNvPr id="21" name="Group 2"/>
              <p:cNvGrpSpPr/>
              <p:nvPr/>
            </p:nvGrpSpPr>
            <p:grpSpPr>
              <a:xfrm>
                <a:off x="60" y="2315614"/>
                <a:ext cx="744616" cy="1159971"/>
                <a:chOff x="60" y="2315614"/>
                <a:chExt cx="744616" cy="1159971"/>
              </a:xfrm>
            </p:grpSpPr>
            <p:sp>
              <p:nvSpPr>
                <p:cNvPr id="4" name="Oval 3"/>
                <p:cNvSpPr/>
                <p:nvPr/>
              </p:nvSpPr>
              <p:spPr>
                <a:xfrm>
                  <a:off x="60" y="2315614"/>
                  <a:ext cx="744616" cy="1159971"/>
                </a:xfrm>
                <a:prstGeom prst="ellipse">
                  <a:avLst/>
                </a:prstGeom>
                <a:sp3d prstMaterial="plastic">
                  <a:bevelT w="50800" h="50800"/>
                  <a:bevelB w="50800" h="50800"/>
                </a:sp3d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" name="Oval 4"/>
                <p:cNvSpPr/>
                <p:nvPr/>
              </p:nvSpPr>
              <p:spPr>
                <a:xfrm>
                  <a:off x="109107" y="2485488"/>
                  <a:ext cx="526522" cy="820223"/>
                </a:xfrm>
                <a:prstGeom prst="rect">
                  <a:avLst/>
                </a:prstGeom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lIns="8890" tIns="8890" rIns="8890" bIns="8890" spcCol="1270" anchor="ctr"/>
                <a:lstStyle/>
                <a:p>
                  <a:pPr algn="ctr" defTabSz="62230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r>
                    <a:rPr lang="en-US" sz="1800" b="1" dirty="0" err="1"/>
                    <a:t>Menjelaskan</a:t>
                  </a:r>
                  <a:endParaRPr lang="id-ID" sz="600" b="1" dirty="0"/>
                </a:p>
              </p:txBody>
            </p:sp>
          </p:grpSp>
        </p:grpSp>
        <p:sp>
          <p:nvSpPr>
            <p:cNvPr id="22" name="TextBox 21"/>
            <p:cNvSpPr txBox="1"/>
            <p:nvPr/>
          </p:nvSpPr>
          <p:spPr>
            <a:xfrm>
              <a:off x="609600" y="4953000"/>
              <a:ext cx="1143000" cy="49244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b="1" dirty="0"/>
                <a:t>II- V</a:t>
              </a:r>
              <a:endParaRPr lang="id-ID" sz="18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2400" y="1828800"/>
              <a:ext cx="1828800" cy="86177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800" b="1" dirty="0"/>
                <a:t>KULIAH – </a:t>
              </a:r>
            </a:p>
            <a:p>
              <a:pPr algn="ctr">
                <a:defRPr/>
              </a:pPr>
              <a:r>
                <a:rPr lang="en-US" sz="1800" b="1" dirty="0"/>
                <a:t>TUTORIAL</a:t>
              </a:r>
              <a:endParaRPr lang="id-ID" sz="1800" b="1" dirty="0"/>
            </a:p>
          </p:txBody>
        </p:sp>
      </p:grpSp>
      <p:sp>
        <p:nvSpPr>
          <p:cNvPr id="49" name="Chevron 48"/>
          <p:cNvSpPr/>
          <p:nvPr/>
        </p:nvSpPr>
        <p:spPr>
          <a:xfrm>
            <a:off x="0" y="3886200"/>
            <a:ext cx="2667000" cy="120015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Calibri" pitchFamily="34" charset="0"/>
              </a:rPr>
              <a:t>Ketepatan</a:t>
            </a:r>
            <a:r>
              <a:rPr lang="en-US" sz="1600" b="1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libri" pitchFamily="34" charset="0"/>
              </a:rPr>
              <a:t>penjelasan</a:t>
            </a:r>
            <a:r>
              <a:rPr lang="en-US" sz="1600" b="1" dirty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en-US" sz="1600" b="1" dirty="0" err="1">
                <a:solidFill>
                  <a:schemeClr val="tx1"/>
                </a:solidFill>
                <a:latin typeface="Calibri" pitchFamily="34" charset="0"/>
              </a:rPr>
              <a:t>daya</a:t>
            </a:r>
            <a:r>
              <a:rPr lang="en-US" sz="1600" b="1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libri" pitchFamily="34" charset="0"/>
              </a:rPr>
              <a:t>tarik</a:t>
            </a:r>
            <a:r>
              <a:rPr lang="en-US" sz="1600" b="1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libri" pitchFamily="34" charset="0"/>
              </a:rPr>
              <a:t>komunikasi</a:t>
            </a:r>
            <a:r>
              <a:rPr lang="en-US" sz="1600" b="1" dirty="0">
                <a:solidFill>
                  <a:schemeClr val="tx1"/>
                </a:solidFill>
                <a:latin typeface="Calibri" pitchFamily="34" charset="0"/>
              </a:rPr>
              <a:t> 30%</a:t>
            </a:r>
            <a:endParaRPr lang="id-ID" sz="1600" b="1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52" name="Chevron 51"/>
          <p:cNvSpPr/>
          <p:nvPr/>
        </p:nvSpPr>
        <p:spPr>
          <a:xfrm>
            <a:off x="2133600" y="3943350"/>
            <a:ext cx="3048000" cy="1143000"/>
          </a:xfrm>
          <a:prstGeom prst="chevron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latin typeface="Calibri" pitchFamily="34" charset="0"/>
              </a:rPr>
              <a:t>Ketepatan</a:t>
            </a:r>
            <a:r>
              <a:rPr lang="en-US" sz="1600" b="1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libri" pitchFamily="34" charset="0"/>
              </a:rPr>
              <a:t>analisis</a:t>
            </a:r>
            <a:r>
              <a:rPr lang="en-US" sz="1600" b="1" dirty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en-US" sz="1600" b="1" dirty="0" err="1">
                <a:solidFill>
                  <a:schemeClr val="tx1"/>
                </a:solidFill>
                <a:latin typeface="Calibri" pitchFamily="34" charset="0"/>
              </a:rPr>
              <a:t>daya</a:t>
            </a:r>
            <a:r>
              <a:rPr lang="en-US" sz="1600" b="1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libri" pitchFamily="34" charset="0"/>
              </a:rPr>
              <a:t>tarik</a:t>
            </a:r>
            <a:r>
              <a:rPr lang="en-US" sz="1600" b="1" dirty="0">
                <a:solidFill>
                  <a:schemeClr val="tx1"/>
                </a:solidFill>
                <a:latin typeface="Calibri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alibri" pitchFamily="34" charset="0"/>
              </a:rPr>
              <a:t>komunikasi</a:t>
            </a:r>
            <a:r>
              <a:rPr lang="en-US" sz="1600" b="1" dirty="0">
                <a:solidFill>
                  <a:schemeClr val="tx1"/>
                </a:solidFill>
                <a:latin typeface="Calibri" pitchFamily="34" charset="0"/>
              </a:rPr>
              <a:t>, </a:t>
            </a:r>
            <a:r>
              <a:rPr lang="en-US" sz="1600" b="1" dirty="0" err="1">
                <a:solidFill>
                  <a:schemeClr val="tx1"/>
                </a:solidFill>
                <a:latin typeface="Calibri" pitchFamily="34" charset="0"/>
              </a:rPr>
              <a:t>kreativitas</a:t>
            </a:r>
            <a:r>
              <a:rPr lang="en-US" sz="1600" b="1" dirty="0">
                <a:solidFill>
                  <a:schemeClr val="tx1"/>
                </a:solidFill>
                <a:latin typeface="Calibri" pitchFamily="34" charset="0"/>
              </a:rPr>
              <a:t> 20%</a:t>
            </a:r>
            <a:endParaRPr lang="id-ID" sz="1600" b="1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53" name="Chevron 52"/>
          <p:cNvSpPr/>
          <p:nvPr/>
        </p:nvSpPr>
        <p:spPr>
          <a:xfrm>
            <a:off x="4648200" y="3943350"/>
            <a:ext cx="2971800" cy="1143000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bg1"/>
                </a:solidFill>
                <a:latin typeface="Calibri" pitchFamily="34" charset="0"/>
              </a:rPr>
              <a:t>Ketepatan</a:t>
            </a:r>
            <a:r>
              <a:rPr lang="en-US" sz="1600" b="1" dirty="0">
                <a:solidFill>
                  <a:schemeClr val="bg1"/>
                </a:solidFill>
                <a:latin typeface="Calibri" pitchFamily="34" charset="0"/>
              </a:rPr>
              <a:t> model, </a:t>
            </a:r>
            <a:r>
              <a:rPr lang="en-US" sz="1600" b="1" dirty="0" err="1">
                <a:solidFill>
                  <a:schemeClr val="bg1"/>
                </a:solidFill>
                <a:latin typeface="Calibri" pitchFamily="34" charset="0"/>
              </a:rPr>
              <a:t>daya</a:t>
            </a:r>
            <a:r>
              <a:rPr lang="en-US" sz="1600" b="1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alibri" pitchFamily="34" charset="0"/>
              </a:rPr>
              <a:t>tarik</a:t>
            </a:r>
            <a:r>
              <a:rPr lang="en-US" sz="1600" b="1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Calibri" pitchFamily="34" charset="0"/>
              </a:rPr>
              <a:t>komunikasi</a:t>
            </a:r>
            <a:r>
              <a:rPr lang="en-US" sz="1600" b="1" dirty="0">
                <a:solidFill>
                  <a:schemeClr val="bg1"/>
                </a:solidFill>
                <a:latin typeface="Calibri" pitchFamily="34" charset="0"/>
              </a:rPr>
              <a:t>, </a:t>
            </a:r>
            <a:r>
              <a:rPr lang="en-US" sz="1600" b="1" dirty="0" err="1">
                <a:solidFill>
                  <a:schemeClr val="bg1"/>
                </a:solidFill>
                <a:latin typeface="Calibri" pitchFamily="34" charset="0"/>
              </a:rPr>
              <a:t>kreativitas</a:t>
            </a:r>
            <a:r>
              <a:rPr lang="en-US" sz="1600" b="1" dirty="0">
                <a:solidFill>
                  <a:schemeClr val="bg1"/>
                </a:solidFill>
                <a:latin typeface="Calibri" pitchFamily="34" charset="0"/>
              </a:rPr>
              <a:t> 40%</a:t>
            </a:r>
            <a:endParaRPr lang="id-ID" sz="1600" b="1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3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0" tmFilter="0,0; .5, 1; 1, 1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49" grpId="0" animBg="1"/>
      <p:bldP spid="52" grpId="0" animBg="1"/>
      <p:bldP spid="5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1"/>
            <a:ext cx="750896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1EC021-15AC-44AA-9293-197579C86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/>
              <a:t>Asumsi</a:t>
            </a:r>
            <a:r>
              <a:rPr lang="en-ID" dirty="0"/>
              <a:t> </a:t>
            </a:r>
            <a:r>
              <a:rPr lang="en-ID" dirty="0" err="1"/>
              <a:t>Pembelajar</a:t>
            </a:r>
            <a:r>
              <a:rPr lang="en-ID" dirty="0"/>
              <a:t> </a:t>
            </a:r>
            <a:r>
              <a:rPr lang="en-ID" dirty="0" err="1"/>
              <a:t>Dewasa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FCFBC-CA68-454D-8AF5-F1BF673AB85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D" dirty="0"/>
              <a:t>(Knowles 1980)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1B8639D-F870-4459-B636-6D8126548B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71"/>
          <a:stretch/>
        </p:blipFill>
        <p:spPr>
          <a:xfrm>
            <a:off x="1853908" y="1246634"/>
            <a:ext cx="5436184" cy="37204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1269505"/>
      </p:ext>
    </p:extLst>
  </p:cSld>
  <p:clrMapOvr>
    <a:masterClrMapping/>
  </p:clrMapOvr>
  <p:transition spd="med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1EC021-15AC-44AA-9293-197579C866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/>
              <a:t>Capaian</a:t>
            </a:r>
            <a:r>
              <a:rPr lang="en-ID" dirty="0"/>
              <a:t> </a:t>
            </a:r>
            <a:r>
              <a:rPr lang="en-ID" dirty="0" err="1"/>
              <a:t>Kognitif</a:t>
            </a:r>
            <a:r>
              <a:rPr lang="en-ID" dirty="0"/>
              <a:t> Pendidikan Tinggi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7D5297-56FD-4ADF-B31B-F22CA8AA78B2}"/>
              </a:ext>
            </a:extLst>
          </p:cNvPr>
          <p:cNvGrpSpPr/>
          <p:nvPr/>
        </p:nvGrpSpPr>
        <p:grpSpPr>
          <a:xfrm>
            <a:off x="19050" y="987574"/>
            <a:ext cx="9161462" cy="4055098"/>
            <a:chOff x="454386" y="1653931"/>
            <a:chExt cx="11389956" cy="5041487"/>
          </a:xfrm>
        </p:grpSpPr>
        <p:pic>
          <p:nvPicPr>
            <p:cNvPr id="5" name="Content Placeholder 8">
              <a:extLst>
                <a:ext uri="{FF2B5EF4-FFF2-40B4-BE49-F238E27FC236}">
                  <a16:creationId xmlns:a16="http://schemas.microsoft.com/office/drawing/2014/main" id="{591B94D2-F0E3-4CF7-9AC2-1D09FF82F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070"/>
            <a:stretch/>
          </p:blipFill>
          <p:spPr>
            <a:xfrm>
              <a:off x="454386" y="1653931"/>
              <a:ext cx="7602464" cy="5041487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CB5A231-7712-468A-812A-DA39B3AAAC1E}"/>
                </a:ext>
              </a:extLst>
            </p:cNvPr>
            <p:cNvGrpSpPr/>
            <p:nvPr/>
          </p:nvGrpSpPr>
          <p:grpSpPr>
            <a:xfrm>
              <a:off x="8069375" y="1653931"/>
              <a:ext cx="1233271" cy="5013327"/>
              <a:chOff x="8069375" y="1653931"/>
              <a:chExt cx="1233271" cy="501332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6FE3755-CF6C-437F-9404-F41C168FE8D9}"/>
                  </a:ext>
                </a:extLst>
              </p:cNvPr>
              <p:cNvSpPr/>
              <p:nvPr/>
            </p:nvSpPr>
            <p:spPr>
              <a:xfrm>
                <a:off x="8094427" y="1653931"/>
                <a:ext cx="1208219" cy="5013327"/>
              </a:xfrm>
              <a:prstGeom prst="rect">
                <a:avLst/>
              </a:prstGeom>
              <a:gradFill flip="none" rotWithShape="1">
                <a:gsLst>
                  <a:gs pos="35000">
                    <a:srgbClr val="F8C688"/>
                  </a:gs>
                  <a:gs pos="28000">
                    <a:srgbClr val="FFFFFF"/>
                  </a:gs>
                  <a:gs pos="0">
                    <a:schemeClr val="bg1"/>
                  </a:gs>
                  <a:gs pos="38000">
                    <a:srgbClr val="FDEA8F"/>
                  </a:gs>
                  <a:gs pos="73000">
                    <a:srgbClr val="FFFFFF"/>
                  </a:gs>
                  <a:gs pos="66000">
                    <a:srgbClr val="A8DDF6"/>
                  </a:gs>
                  <a:gs pos="62000">
                    <a:srgbClr val="C8E38B"/>
                  </a:gs>
                  <a:gs pos="52000">
                    <a:srgbClr val="C8E38B"/>
                  </a:gs>
                  <a:gs pos="47000">
                    <a:srgbClr val="FDEA8F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C88004-4B46-4987-9ED3-3406D2C27694}"/>
                  </a:ext>
                </a:extLst>
              </p:cNvPr>
              <p:cNvSpPr txBox="1"/>
              <p:nvPr/>
            </p:nvSpPr>
            <p:spPr>
              <a:xfrm>
                <a:off x="8069375" y="3947904"/>
                <a:ext cx="1233271" cy="414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>
                    <a:solidFill>
                      <a:schemeClr val="accent5">
                        <a:lumMod val="50000"/>
                      </a:schemeClr>
                    </a:solidFill>
                  </a:rPr>
                  <a:t>Sarjana</a:t>
                </a:r>
                <a:endParaRPr lang="en-US" sz="14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87F49E4-88E9-4F5D-BAA7-12FC44B94521}"/>
                </a:ext>
              </a:extLst>
            </p:cNvPr>
            <p:cNvGrpSpPr/>
            <p:nvPr/>
          </p:nvGrpSpPr>
          <p:grpSpPr>
            <a:xfrm>
              <a:off x="9315171" y="1653931"/>
              <a:ext cx="1245796" cy="5013327"/>
              <a:chOff x="6518236" y="1653930"/>
              <a:chExt cx="1245796" cy="5013327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CC10244-671C-477D-A96C-BC91DFC99870}"/>
                  </a:ext>
                </a:extLst>
              </p:cNvPr>
              <p:cNvSpPr/>
              <p:nvPr/>
            </p:nvSpPr>
            <p:spPr>
              <a:xfrm>
                <a:off x="6555813" y="1653930"/>
                <a:ext cx="1208219" cy="5013327"/>
              </a:xfrm>
              <a:prstGeom prst="rect">
                <a:avLst/>
              </a:prstGeom>
              <a:gradFill flip="none" rotWithShape="1">
                <a:gsLst>
                  <a:gs pos="20000">
                    <a:srgbClr val="F4B2AB"/>
                  </a:gs>
                  <a:gs pos="14000">
                    <a:srgbClr val="FFFFFF"/>
                  </a:gs>
                  <a:gs pos="0">
                    <a:schemeClr val="bg1"/>
                  </a:gs>
                  <a:gs pos="25000">
                    <a:srgbClr val="F8C688"/>
                  </a:gs>
                  <a:gs pos="59000">
                    <a:srgbClr val="FFFFFF"/>
                  </a:gs>
                  <a:gs pos="51000">
                    <a:srgbClr val="C8E38B"/>
                  </a:gs>
                  <a:gs pos="48000">
                    <a:srgbClr val="FDEA8F"/>
                  </a:gs>
                  <a:gs pos="39000">
                    <a:srgbClr val="FDEA8F"/>
                  </a:gs>
                  <a:gs pos="35000">
                    <a:srgbClr val="F8C688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857CAE-4C6A-45F4-AD68-B69BBCC8EF89}"/>
                  </a:ext>
                </a:extLst>
              </p:cNvPr>
              <p:cNvSpPr txBox="1"/>
              <p:nvPr/>
            </p:nvSpPr>
            <p:spPr>
              <a:xfrm>
                <a:off x="6518236" y="3266163"/>
                <a:ext cx="1233271" cy="414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accent5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en-US" sz="1400" dirty="0"/>
                  <a:t>Magister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B441B5B-4848-4E12-BFEB-5A17EDBCC30F}"/>
                </a:ext>
              </a:extLst>
            </p:cNvPr>
            <p:cNvGrpSpPr/>
            <p:nvPr/>
          </p:nvGrpSpPr>
          <p:grpSpPr>
            <a:xfrm>
              <a:off x="10611069" y="1653931"/>
              <a:ext cx="1233273" cy="5013327"/>
              <a:chOff x="4765934" y="1625906"/>
              <a:chExt cx="1233273" cy="5013327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4B7CA48-5B49-4293-80FA-2068107CF655}"/>
                  </a:ext>
                </a:extLst>
              </p:cNvPr>
              <p:cNvSpPr/>
              <p:nvPr/>
            </p:nvSpPr>
            <p:spPr>
              <a:xfrm>
                <a:off x="4765934" y="1625906"/>
                <a:ext cx="1208219" cy="5013327"/>
              </a:xfrm>
              <a:prstGeom prst="rect">
                <a:avLst/>
              </a:prstGeom>
              <a:gradFill flip="none" rotWithShape="1">
                <a:gsLst>
                  <a:gs pos="11000">
                    <a:srgbClr val="F4B2AB"/>
                  </a:gs>
                  <a:gs pos="8000">
                    <a:srgbClr val="FFFFFF"/>
                  </a:gs>
                  <a:gs pos="0">
                    <a:schemeClr val="bg1"/>
                  </a:gs>
                  <a:gs pos="20000">
                    <a:srgbClr val="F4B2AB"/>
                  </a:gs>
                  <a:gs pos="43000">
                    <a:srgbClr val="FFFFFF"/>
                  </a:gs>
                  <a:gs pos="40000">
                    <a:srgbClr val="FDEA8F"/>
                  </a:gs>
                  <a:gs pos="38000">
                    <a:srgbClr val="FDEA8F"/>
                  </a:gs>
                  <a:gs pos="34000">
                    <a:srgbClr val="F8C688"/>
                  </a:gs>
                  <a:gs pos="23000">
                    <a:srgbClr val="F8C688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A48D4AA-0CEB-4053-AA8A-5CCAEF1F5941}"/>
                  </a:ext>
                </a:extLst>
              </p:cNvPr>
              <p:cNvSpPr txBox="1"/>
              <p:nvPr/>
            </p:nvSpPr>
            <p:spPr>
              <a:xfrm>
                <a:off x="4765935" y="2589012"/>
                <a:ext cx="1233272" cy="414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>
                    <a:solidFill>
                      <a:schemeClr val="accent5">
                        <a:lumMod val="50000"/>
                      </a:schemeClr>
                    </a:solidFill>
                  </a:defRPr>
                </a:lvl1pPr>
              </a:lstStyle>
              <a:p>
                <a:r>
                  <a:rPr lang="en-US" sz="1400" dirty="0" err="1"/>
                  <a:t>Doktor</a:t>
                </a:r>
                <a:endParaRPr lang="en-US" sz="1400" dirty="0"/>
              </a:p>
            </p:txBody>
          </p:sp>
        </p:grpSp>
      </p:grpSp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960E59EE-BEAC-41E6-AF5D-D4A6D0B1DC1C}"/>
              </a:ext>
            </a:extLst>
          </p:cNvPr>
          <p:cNvSpPr txBox="1">
            <a:spLocks/>
          </p:cNvSpPr>
          <p:nvPr/>
        </p:nvSpPr>
        <p:spPr>
          <a:xfrm>
            <a:off x="6248400" y="4869656"/>
            <a:ext cx="2895600" cy="273844"/>
          </a:xfrm>
          <a:prstGeom prst="rect">
            <a:avLst/>
          </a:prstGeom>
        </p:spPr>
        <p:txBody>
          <a:bodyPr lIns="68580" tIns="34290" rIns="68580" bIns="3429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d-ID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(C) UPT Elearning ITB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1837764"/>
      </p:ext>
    </p:extLst>
  </p:cSld>
  <p:clrMapOvr>
    <a:masterClrMapping/>
  </p:clrMapOvr>
  <p:transition spd="med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.slidesharecdn.com/psychologygagne-131213230355-phpapp02/95/psychology-gagne-5-638.jpg?cb=1386975876">
            <a:extLst>
              <a:ext uri="{FF2B5EF4-FFF2-40B4-BE49-F238E27FC236}">
                <a16:creationId xmlns:a16="http://schemas.microsoft.com/office/drawing/2014/main" id="{70B00F99-C2AE-4E03-B7A8-5D377F310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579" y="0"/>
            <a:ext cx="685084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4272486"/>
      </p:ext>
    </p:extLst>
  </p:cSld>
  <p:clrMapOvr>
    <a:masterClrMapping/>
  </p:clrMapOvr>
  <p:transition spd="med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BB1CCE-FF46-4401-ADC3-8A8911D6DC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339502"/>
            <a:ext cx="9144000" cy="576064"/>
          </a:xfrm>
        </p:spPr>
        <p:txBody>
          <a:bodyPr/>
          <a:lstStyle/>
          <a:p>
            <a:r>
              <a:rPr lang="en-ID" sz="2800" dirty="0" err="1"/>
              <a:t>Pembelajaran</a:t>
            </a:r>
            <a:r>
              <a:rPr lang="en-ID" sz="2800" dirty="0"/>
              <a:t> Orang </a:t>
            </a:r>
            <a:r>
              <a:rPr lang="en-ID" sz="2800" dirty="0" err="1"/>
              <a:t>Dewasa</a:t>
            </a:r>
            <a:r>
              <a:rPr lang="en-ID" sz="2800" dirty="0"/>
              <a:t> dan </a:t>
            </a:r>
            <a:r>
              <a:rPr lang="en-ID" sz="2800" dirty="0" err="1"/>
              <a:t>Capaian</a:t>
            </a:r>
            <a:r>
              <a:rPr lang="en-ID" sz="2800" dirty="0"/>
              <a:t> </a:t>
            </a:r>
            <a:r>
              <a:rPr lang="en-ID" sz="2800" dirty="0" err="1"/>
              <a:t>Kognitif</a:t>
            </a:r>
            <a:endParaRPr lang="en-ID" sz="2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5F07ED-8CBF-45B9-B3F0-E5577F6CB851}"/>
              </a:ext>
            </a:extLst>
          </p:cNvPr>
          <p:cNvGrpSpPr/>
          <p:nvPr/>
        </p:nvGrpSpPr>
        <p:grpSpPr>
          <a:xfrm>
            <a:off x="920663" y="1022405"/>
            <a:ext cx="7302674" cy="3812425"/>
            <a:chOff x="1841326" y="2079321"/>
            <a:chExt cx="8517699" cy="444673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ADE43DB-BF55-4CE4-BFAD-B8A39A57EAAF}"/>
                </a:ext>
              </a:extLst>
            </p:cNvPr>
            <p:cNvSpPr/>
            <p:nvPr/>
          </p:nvSpPr>
          <p:spPr>
            <a:xfrm>
              <a:off x="1841326" y="2079321"/>
              <a:ext cx="8517699" cy="444673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Content Placeholder 4">
              <a:extLst>
                <a:ext uri="{FF2B5EF4-FFF2-40B4-BE49-F238E27FC236}">
                  <a16:creationId xmlns:a16="http://schemas.microsoft.com/office/drawing/2014/main" id="{43979ED3-3D61-4B63-9491-EE737D78B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0092" y="2089403"/>
              <a:ext cx="8091813" cy="4377538"/>
            </a:xfrm>
            <a:prstGeom prst="rect">
              <a:avLst/>
            </a:prstGeom>
          </p:spPr>
        </p:pic>
      </p:grp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60E59EE-BEAC-41E6-AF5D-D4A6D0B1DC1C}"/>
              </a:ext>
            </a:extLst>
          </p:cNvPr>
          <p:cNvSpPr txBox="1">
            <a:spLocks/>
          </p:cNvSpPr>
          <p:nvPr/>
        </p:nvSpPr>
        <p:spPr>
          <a:xfrm>
            <a:off x="0" y="4869656"/>
            <a:ext cx="2895600" cy="273844"/>
          </a:xfrm>
          <a:prstGeom prst="rect">
            <a:avLst/>
          </a:prstGeom>
        </p:spPr>
        <p:txBody>
          <a:bodyPr lIns="68580" tIns="34290" rIns="68580" bIns="3429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d-ID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(C) UPT Elearning ITB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9200763"/>
      </p:ext>
    </p:extLst>
  </p:cSld>
  <p:clrMapOvr>
    <a:masterClrMapping/>
  </p:clrMapOvr>
  <p:transition spd="med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BB1CCE-FF46-4401-ADC3-8A8911D6DC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142894"/>
            <a:ext cx="9144000" cy="576064"/>
          </a:xfrm>
        </p:spPr>
        <p:txBody>
          <a:bodyPr/>
          <a:lstStyle/>
          <a:p>
            <a:r>
              <a:rPr lang="en-ID" sz="2800" dirty="0" err="1"/>
              <a:t>Capaian</a:t>
            </a:r>
            <a:r>
              <a:rPr lang="en-ID" sz="2800" dirty="0"/>
              <a:t> </a:t>
            </a:r>
            <a:r>
              <a:rPr lang="en-ID" sz="2800" dirty="0" err="1"/>
              <a:t>Psikomotor</a:t>
            </a:r>
            <a:endParaRPr lang="en-ID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64D05B-3F2A-4569-8534-E59442E727C4}"/>
              </a:ext>
            </a:extLst>
          </p:cNvPr>
          <p:cNvGrpSpPr/>
          <p:nvPr/>
        </p:nvGrpSpPr>
        <p:grpSpPr>
          <a:xfrm>
            <a:off x="0" y="571486"/>
            <a:ext cx="7776812" cy="4076814"/>
            <a:chOff x="35548" y="1536532"/>
            <a:chExt cx="9840452" cy="5158630"/>
          </a:xfrm>
        </p:grpSpPr>
        <p:pic>
          <p:nvPicPr>
            <p:cNvPr id="7" name="Content Placeholder 4">
              <a:extLst>
                <a:ext uri="{FF2B5EF4-FFF2-40B4-BE49-F238E27FC236}">
                  <a16:creationId xmlns:a16="http://schemas.microsoft.com/office/drawing/2014/main" id="{C70E53AF-986D-4E79-8933-49A468AE4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6000" y="1536532"/>
              <a:ext cx="7560000" cy="5158630"/>
            </a:xfrm>
            <a:prstGeom prst="rect">
              <a:avLst/>
            </a:prstGeom>
          </p:spPr>
        </p:pic>
        <p:sp>
          <p:nvSpPr>
            <p:cNvPr id="8" name="Right Arrow 3">
              <a:extLst>
                <a:ext uri="{FF2B5EF4-FFF2-40B4-BE49-F238E27FC236}">
                  <a16:creationId xmlns:a16="http://schemas.microsoft.com/office/drawing/2014/main" id="{42B0D37A-3AB8-4516-80E6-32556F1337BF}"/>
                </a:ext>
              </a:extLst>
            </p:cNvPr>
            <p:cNvSpPr/>
            <p:nvPr/>
          </p:nvSpPr>
          <p:spPr>
            <a:xfrm rot="18951374">
              <a:off x="35548" y="4042888"/>
              <a:ext cx="3079006" cy="2012901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</a:rPr>
                <a:t>Virtual Reality</a:t>
              </a:r>
              <a:br>
                <a:rPr lang="en-US" sz="1600" dirty="0">
                  <a:solidFill>
                    <a:srgbClr val="0070C0"/>
                  </a:solidFill>
                </a:rPr>
              </a:br>
              <a:r>
                <a:rPr lang="en-US" sz="1600" dirty="0">
                  <a:solidFill>
                    <a:srgbClr val="0070C0"/>
                  </a:solidFill>
                </a:rPr>
                <a:t>Augmented Reality</a:t>
              </a:r>
            </a:p>
          </p:txBody>
        </p:sp>
      </p:grp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60E59EE-BEAC-41E6-AF5D-D4A6D0B1DC1C}"/>
              </a:ext>
            </a:extLst>
          </p:cNvPr>
          <p:cNvSpPr txBox="1">
            <a:spLocks/>
          </p:cNvSpPr>
          <p:nvPr/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lIns="68580" tIns="34290" rIns="68580" bIns="3429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d-ID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(C) UPT Elearning ITB</a:t>
            </a:r>
            <a:endParaRPr kumimoji="0" lang="id-ID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0580318"/>
      </p:ext>
    </p:extLst>
  </p:cSld>
  <p:clrMapOvr>
    <a:masterClrMapping/>
  </p:clrMapOvr>
  <p:transition spd="med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BB1CCE-FF46-4401-ADC3-8A8911D6DC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-18"/>
            <a:ext cx="9144000" cy="576064"/>
          </a:xfrm>
        </p:spPr>
        <p:txBody>
          <a:bodyPr/>
          <a:lstStyle/>
          <a:p>
            <a:r>
              <a:rPr lang="en-ID" sz="2800" dirty="0" err="1"/>
              <a:t>Capaian</a:t>
            </a:r>
            <a:r>
              <a:rPr lang="en-ID" sz="2800" dirty="0"/>
              <a:t> </a:t>
            </a:r>
            <a:r>
              <a:rPr lang="en-ID" sz="2800" dirty="0" err="1"/>
              <a:t>Afektif</a:t>
            </a:r>
            <a:endParaRPr lang="en-ID" sz="28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A4FB40-76C8-4BB8-9E32-595D7B38B73F}"/>
              </a:ext>
            </a:extLst>
          </p:cNvPr>
          <p:cNvGrpSpPr/>
          <p:nvPr/>
        </p:nvGrpSpPr>
        <p:grpSpPr>
          <a:xfrm>
            <a:off x="971600" y="785800"/>
            <a:ext cx="7156273" cy="4011910"/>
            <a:chOff x="971600" y="1131590"/>
            <a:chExt cx="9407156" cy="5273787"/>
          </a:xfrm>
        </p:grpSpPr>
        <p:pic>
          <p:nvPicPr>
            <p:cNvPr id="6" name="Content Placeholder 4">
              <a:extLst>
                <a:ext uri="{FF2B5EF4-FFF2-40B4-BE49-F238E27FC236}">
                  <a16:creationId xmlns:a16="http://schemas.microsoft.com/office/drawing/2014/main" id="{FE227EA9-A67D-4EB6-878F-54D565B4F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600" y="1131590"/>
              <a:ext cx="7560000" cy="527378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80D1443-02F2-41E8-A3BA-97828D711F01}"/>
                </a:ext>
              </a:extLst>
            </p:cNvPr>
            <p:cNvSpPr/>
            <p:nvPr/>
          </p:nvSpPr>
          <p:spPr>
            <a:xfrm>
              <a:off x="7503209" y="3443742"/>
              <a:ext cx="2875547" cy="2550695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>
                  <a:solidFill>
                    <a:srgbClr val="0070C0"/>
                  </a:solidFill>
                  <a:highlight>
                    <a:srgbClr val="FFFF00"/>
                  </a:highlight>
                </a:rPr>
                <a:t>Pembelajaran</a:t>
              </a:r>
              <a:r>
                <a:rPr lang="en-US" sz="2400" dirty="0">
                  <a:solidFill>
                    <a:srgbClr val="0070C0"/>
                  </a:solidFill>
                  <a:highlight>
                    <a:srgbClr val="FFFF00"/>
                  </a:highlight>
                </a:rPr>
                <a:t> Daring?</a:t>
              </a:r>
            </a:p>
          </p:txBody>
        </p:sp>
      </p:grp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60E59EE-BEAC-41E6-AF5D-D4A6D0B1DC1C}"/>
              </a:ext>
            </a:extLst>
          </p:cNvPr>
          <p:cNvSpPr txBox="1">
            <a:spLocks/>
          </p:cNvSpPr>
          <p:nvPr/>
        </p:nvSpPr>
        <p:spPr>
          <a:xfrm>
            <a:off x="3124200" y="4869674"/>
            <a:ext cx="2895600" cy="273844"/>
          </a:xfrm>
          <a:prstGeom prst="rect">
            <a:avLst/>
          </a:prstGeom>
        </p:spPr>
        <p:txBody>
          <a:bodyPr lIns="68580" tIns="34290" rIns="68580" bIns="3429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id-ID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Arial" pitchFamily="34" charset="0"/>
              </a:rPr>
              <a:t>(C) UPT Elearning ITB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2768590"/>
      </p:ext>
    </p:extLst>
  </p:cSld>
  <p:clrMapOvr>
    <a:masterClrMapping/>
  </p:clrMapOvr>
  <p:transition spd="med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9D6BB6F-5D40-485C-8C65-19C4FDC60DC2}"/>
              </a:ext>
            </a:extLst>
          </p:cNvPr>
          <p:cNvSpPr/>
          <p:nvPr/>
        </p:nvSpPr>
        <p:spPr>
          <a:xfrm>
            <a:off x="0" y="2356238"/>
            <a:ext cx="9144000" cy="662085"/>
          </a:xfrm>
          <a:prstGeom prst="rect">
            <a:avLst/>
          </a:prstGeom>
          <a:solidFill>
            <a:srgbClr val="ED945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9000" tIns="34290" rIns="135000" bIns="34290" rtlCol="0" anchor="ctr"/>
          <a:lstStyle/>
          <a:p>
            <a:pPr algn="r"/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Menghitung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Menelaah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Mengkategorikan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Mengelompokkan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Mengklasifikasikan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Mematahkan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Mengkorelasikan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Mendekonstruksi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Menghubungkan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Membuat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peta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pikiran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Mengorganisasikan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Menilai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Mengiklankan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Membagi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Menyusun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Membedakan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Mengilustrasikan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Mempertanyakan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Menata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Mengintegrasikan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Menunjukkan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Memprediksikan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Menjelaskan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Menyimpulkan</a:t>
            </a:r>
            <a:endParaRPr lang="en-ID" sz="900" dirty="0">
              <a:solidFill>
                <a:schemeClr val="bg2">
                  <a:lumMod val="25000"/>
                </a:schemeClr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8D8C464-B2B1-45AA-9748-5DC7EF3E727B}"/>
              </a:ext>
            </a:extLst>
          </p:cNvPr>
          <p:cNvSpPr/>
          <p:nvPr/>
        </p:nvSpPr>
        <p:spPr>
          <a:xfrm>
            <a:off x="0" y="1695473"/>
            <a:ext cx="9144000" cy="662085"/>
          </a:xfrm>
          <a:prstGeom prst="rect">
            <a:avLst/>
          </a:prstGeom>
          <a:solidFill>
            <a:srgbClr val="4F72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00000" tIns="34290" rIns="135000" bIns="34290" rtlCol="0" anchor="ctr"/>
          <a:lstStyle/>
          <a:p>
            <a:pPr algn="r"/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Beragumen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Memvalidasi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Menguji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Menskor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Menilai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Mengkritisi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Mengomentari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Berdebat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Mempertahankan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Mendeteksi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Bereksperimen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Menentukan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derajat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Berhipotesis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Mengukur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Memoderasi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Memposting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Memprediksi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Menentukan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peringkat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Merefleksikan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Meninjau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Merevisi</a:t>
            </a:r>
            <a:endParaRPr lang="en-ID" sz="900" dirty="0">
              <a:solidFill>
                <a:schemeClr val="bg2">
                  <a:lumMod val="25000"/>
                </a:schemeClr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E53AC71-3DD1-41B5-991E-093D163206B8}"/>
              </a:ext>
            </a:extLst>
          </p:cNvPr>
          <p:cNvSpPr/>
          <p:nvPr/>
        </p:nvSpPr>
        <p:spPr>
          <a:xfrm>
            <a:off x="0" y="1040210"/>
            <a:ext cx="9144000" cy="662085"/>
          </a:xfrm>
          <a:prstGeom prst="rect">
            <a:avLst/>
          </a:prstGeom>
          <a:solidFill>
            <a:srgbClr val="50C6B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65000" tIns="34290" rIns="135000" bIns="34290" rtlCol="0" anchor="ctr"/>
          <a:lstStyle/>
          <a:p>
            <a:pPr algn="r"/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Menulis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blog,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Membangun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Menganimasikan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Mengadaptasi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Berkolaborasi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Menyusun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Mengarahkan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Merancang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Merumuskan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Menciptakan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Mengembangkan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Memodifikasi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Merekonstruksi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Membuat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podcast,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Menulis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Memfilmkan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Memprogram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Mensimulasikan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Bermain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peran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Menyelesaikan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Memadukan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Memfasilitasi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Mengelola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Menegosiasi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Memimpin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Mempersiapkan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Memproduksi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8C6388-71A5-4E55-B860-0BB2761F0A11}"/>
              </a:ext>
            </a:extLst>
          </p:cNvPr>
          <p:cNvSpPr/>
          <p:nvPr/>
        </p:nvSpPr>
        <p:spPr>
          <a:xfrm>
            <a:off x="0" y="4329872"/>
            <a:ext cx="9144000" cy="660141"/>
          </a:xfrm>
          <a:prstGeom prst="rect">
            <a:avLst/>
          </a:prstGeom>
          <a:solidFill>
            <a:srgbClr val="A8304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15000" tIns="34290" rIns="135000" bIns="34290" rtlCol="0" anchor="ctr"/>
          <a:lstStyle/>
          <a:p>
            <a:pPr algn="r"/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Membuat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poin-poin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Memilih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Menamai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Mencari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di google,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Mencatat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Mencocokkan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Mendefinisikan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Menemukan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Mendengarkan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Menduplikat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Menempatkan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Mengambil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Mengenali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Menghafal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Mengidentifikasi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Mengulangi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Menguraikan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Mengutip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Mentabulasikan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Menyalin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Menyoroti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Merinci</a:t>
            </a:r>
            <a:endParaRPr lang="en-ID" sz="900" dirty="0">
              <a:solidFill>
                <a:schemeClr val="bg2">
                  <a:lumMod val="25000"/>
                </a:schemeClr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DA8C12-F40B-4B5A-A672-F555CD37DA68}"/>
              </a:ext>
            </a:extLst>
          </p:cNvPr>
          <p:cNvSpPr/>
          <p:nvPr/>
        </p:nvSpPr>
        <p:spPr>
          <a:xfrm>
            <a:off x="377342" y="357828"/>
            <a:ext cx="3017364" cy="34624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</a:rPr>
              <a:t>KATA KERJA </a:t>
            </a:r>
            <a:r>
              <a:rPr lang="en-US" sz="15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" panose="020F0502020204030203" pitchFamily="34" charset="0"/>
              </a:rPr>
              <a:t>OPERASIONAL</a:t>
            </a:r>
            <a:endParaRPr lang="en-US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" panose="020F050202020403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7298CA-4D67-481A-9800-445C3270E026}"/>
              </a:ext>
            </a:extLst>
          </p:cNvPr>
          <p:cNvGrpSpPr/>
          <p:nvPr/>
        </p:nvGrpSpPr>
        <p:grpSpPr>
          <a:xfrm>
            <a:off x="0" y="704076"/>
            <a:ext cx="3260584" cy="46163"/>
            <a:chOff x="0" y="938768"/>
            <a:chExt cx="4576866" cy="6155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FE25A2F-9C28-4105-9B81-0AA826904FF8}"/>
                </a:ext>
              </a:extLst>
            </p:cNvPr>
            <p:cNvCxnSpPr/>
            <p:nvPr/>
          </p:nvCxnSpPr>
          <p:spPr>
            <a:xfrm>
              <a:off x="0" y="938768"/>
              <a:ext cx="4576866" cy="0"/>
            </a:xfrm>
            <a:prstGeom prst="line">
              <a:avLst/>
            </a:pr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AABB574-A7BB-4DF5-AC50-6F2EACA04192}"/>
                </a:ext>
              </a:extLst>
            </p:cNvPr>
            <p:cNvCxnSpPr/>
            <p:nvPr/>
          </p:nvCxnSpPr>
          <p:spPr>
            <a:xfrm>
              <a:off x="0" y="1000318"/>
              <a:ext cx="4576866" cy="0"/>
            </a:xfrm>
            <a:prstGeom prst="line">
              <a:avLst/>
            </a:prstGeom>
            <a:ln w="952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FF2AFDE-05C2-492A-B081-BA3FB393CB41}"/>
              </a:ext>
            </a:extLst>
          </p:cNvPr>
          <p:cNvSpPr/>
          <p:nvPr/>
        </p:nvSpPr>
        <p:spPr>
          <a:xfrm>
            <a:off x="0" y="3669714"/>
            <a:ext cx="9144000" cy="662085"/>
          </a:xfrm>
          <a:prstGeom prst="rect">
            <a:avLst/>
          </a:prstGeom>
          <a:solidFill>
            <a:srgbClr val="CB6A5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510000" tIns="34290" rIns="135000" bIns="34290" rtlCol="0" anchor="ctr"/>
          <a:lstStyle/>
          <a:p>
            <a:pPr algn="r"/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Mendeskripsikan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Menganotasi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Menghubungkan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Menandai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Meringkas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Mengkaitkan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Mengkategorikan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Memparafrase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Memprediksi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Membandingkan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Mengomentari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Menulis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jurnal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Menginterpretasikan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Mengelompokkan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Mengklasifikasikan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Menyimpulkan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Memperkirakan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Memperluas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Mengumpulkan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Mencontohkan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Mengungkapkan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Mendiskusikan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Meninjau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Menjelaskan</a:t>
            </a:r>
            <a:endParaRPr lang="en-ID" sz="900" dirty="0">
              <a:solidFill>
                <a:schemeClr val="bg2">
                  <a:lumMod val="25000"/>
                </a:schemeClr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4857E1-85DD-435F-8531-5AC70E2F4FEA}"/>
              </a:ext>
            </a:extLst>
          </p:cNvPr>
          <p:cNvSpPr/>
          <p:nvPr/>
        </p:nvSpPr>
        <p:spPr>
          <a:xfrm>
            <a:off x="0" y="3011501"/>
            <a:ext cx="9144000" cy="662085"/>
          </a:xfrm>
          <a:prstGeom prst="rect">
            <a:avLst/>
          </a:prstGeom>
          <a:solidFill>
            <a:srgbClr val="53AE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75000" tIns="34290" rIns="135000" bIns="34290" rtlCol="0" anchor="ctr"/>
          <a:lstStyle/>
          <a:p>
            <a:pPr algn="r"/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Memerankan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Mendemonstrasikan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Mengartikulasikan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Menghidupkan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kembali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Memilih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Menentukan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Menampilkan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Melaksanakan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Memeriksa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Mengimplementasikan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Membuat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sketsa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Bereksperimen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Mewawancarai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Melukis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Mempersiapkan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Memainkan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Memadukan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Menyajikan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Membuat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bagan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Mengurutkan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Mengilustrasikan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Mengoperasikan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Menggunakan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Memanfaatkan</a:t>
            </a:r>
            <a:r>
              <a:rPr lang="en-ID" sz="900" dirty="0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ID" sz="900" dirty="0" err="1">
                <a:solidFill>
                  <a:schemeClr val="bg2">
                    <a:lumMod val="25000"/>
                  </a:schemeClr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Menerapkan</a:t>
            </a:r>
            <a:endParaRPr lang="en-ID" sz="900" dirty="0">
              <a:solidFill>
                <a:schemeClr val="bg2">
                  <a:lumMod val="25000"/>
                </a:schemeClr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grpSp>
        <p:nvGrpSpPr>
          <p:cNvPr id="6" name="Group 33">
            <a:extLst>
              <a:ext uri="{FF2B5EF4-FFF2-40B4-BE49-F238E27FC236}">
                <a16:creationId xmlns:a16="http://schemas.microsoft.com/office/drawing/2014/main" id="{96D49CB3-4C29-493F-A932-FA2B86B1AC20}"/>
              </a:ext>
            </a:extLst>
          </p:cNvPr>
          <p:cNvGrpSpPr/>
          <p:nvPr/>
        </p:nvGrpSpPr>
        <p:grpSpPr>
          <a:xfrm>
            <a:off x="1" y="895350"/>
            <a:ext cx="3962399" cy="4249297"/>
            <a:chOff x="434763" y="1370033"/>
            <a:chExt cx="5805315" cy="48652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A72FBB4-792A-4CD0-B402-3AEC20B8F829}"/>
                </a:ext>
              </a:extLst>
            </p:cNvPr>
            <p:cNvGrpSpPr/>
            <p:nvPr/>
          </p:nvGrpSpPr>
          <p:grpSpPr>
            <a:xfrm>
              <a:off x="439120" y="5899942"/>
              <a:ext cx="5800958" cy="237316"/>
              <a:chOff x="5929871" y="5899942"/>
              <a:chExt cx="5800958" cy="237316"/>
            </a:xfrm>
          </p:grpSpPr>
          <p:sp>
            <p:nvSpPr>
              <p:cNvPr id="8" name="Right Triangle 7">
                <a:extLst>
                  <a:ext uri="{FF2B5EF4-FFF2-40B4-BE49-F238E27FC236}">
                    <a16:creationId xmlns:a16="http://schemas.microsoft.com/office/drawing/2014/main" id="{4636553F-9316-4A66-ADAD-BE6C709EC680}"/>
                  </a:ext>
                </a:extLst>
              </p:cNvPr>
              <p:cNvSpPr/>
              <p:nvPr/>
            </p:nvSpPr>
            <p:spPr>
              <a:xfrm rot="5400000">
                <a:off x="11419364" y="5825792"/>
                <a:ext cx="237315" cy="385615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9" name="Right Triangle 8">
                <a:extLst>
                  <a:ext uri="{FF2B5EF4-FFF2-40B4-BE49-F238E27FC236}">
                    <a16:creationId xmlns:a16="http://schemas.microsoft.com/office/drawing/2014/main" id="{EBA3748C-B95A-4137-9288-3584F3FC75D6}"/>
                  </a:ext>
                </a:extLst>
              </p:cNvPr>
              <p:cNvSpPr/>
              <p:nvPr/>
            </p:nvSpPr>
            <p:spPr>
              <a:xfrm rot="5400000" flipV="1">
                <a:off x="6003237" y="5826577"/>
                <a:ext cx="237315" cy="384048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DB91B71-46B7-4556-8C14-9FBA1A76B648}"/>
                </a:ext>
              </a:extLst>
            </p:cNvPr>
            <p:cNvGrpSpPr/>
            <p:nvPr/>
          </p:nvGrpSpPr>
          <p:grpSpPr>
            <a:xfrm>
              <a:off x="2644692" y="2161843"/>
              <a:ext cx="1380829" cy="237315"/>
              <a:chOff x="8135443" y="2161843"/>
              <a:chExt cx="1380829" cy="237315"/>
            </a:xfrm>
          </p:grpSpPr>
          <p:sp>
            <p:nvSpPr>
              <p:cNvPr id="11" name="Right Triangle 10">
                <a:extLst>
                  <a:ext uri="{FF2B5EF4-FFF2-40B4-BE49-F238E27FC236}">
                    <a16:creationId xmlns:a16="http://schemas.microsoft.com/office/drawing/2014/main" id="{E7362429-CE46-4DEC-931A-440C4FAD0EDB}"/>
                  </a:ext>
                </a:extLst>
              </p:cNvPr>
              <p:cNvSpPr/>
              <p:nvPr/>
            </p:nvSpPr>
            <p:spPr>
              <a:xfrm rot="5400000">
                <a:off x="9204807" y="2087693"/>
                <a:ext cx="237315" cy="385615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2" name="Right Triangle 11">
                <a:extLst>
                  <a:ext uri="{FF2B5EF4-FFF2-40B4-BE49-F238E27FC236}">
                    <a16:creationId xmlns:a16="http://schemas.microsoft.com/office/drawing/2014/main" id="{BA8164E9-568E-40BB-8DA9-128A4CBEAA0E}"/>
                  </a:ext>
                </a:extLst>
              </p:cNvPr>
              <p:cNvSpPr/>
              <p:nvPr/>
            </p:nvSpPr>
            <p:spPr>
              <a:xfrm rot="5400000" flipV="1">
                <a:off x="8208809" y="2088477"/>
                <a:ext cx="237315" cy="384048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3AD81D2-30F3-4A27-BC35-5FC41BEE5C1A}"/>
                </a:ext>
              </a:extLst>
            </p:cNvPr>
            <p:cNvGrpSpPr/>
            <p:nvPr/>
          </p:nvGrpSpPr>
          <p:grpSpPr>
            <a:xfrm>
              <a:off x="2215775" y="2901356"/>
              <a:ext cx="2238663" cy="238631"/>
              <a:chOff x="7706526" y="2901356"/>
              <a:chExt cx="2238663" cy="238631"/>
            </a:xfrm>
          </p:grpSpPr>
          <p:sp>
            <p:nvSpPr>
              <p:cNvPr id="14" name="Right Triangle 13">
                <a:extLst>
                  <a:ext uri="{FF2B5EF4-FFF2-40B4-BE49-F238E27FC236}">
                    <a16:creationId xmlns:a16="http://schemas.microsoft.com/office/drawing/2014/main" id="{E9F0AA2B-7D18-4FEA-94B1-E7786CDFB55A}"/>
                  </a:ext>
                </a:extLst>
              </p:cNvPr>
              <p:cNvSpPr/>
              <p:nvPr/>
            </p:nvSpPr>
            <p:spPr>
              <a:xfrm rot="5400000">
                <a:off x="9633724" y="2828522"/>
                <a:ext cx="237315" cy="385615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5" name="Right Triangle 14">
                <a:extLst>
                  <a:ext uri="{FF2B5EF4-FFF2-40B4-BE49-F238E27FC236}">
                    <a16:creationId xmlns:a16="http://schemas.microsoft.com/office/drawing/2014/main" id="{6382F636-85CD-484C-935B-BE7810BDF857}"/>
                  </a:ext>
                </a:extLst>
              </p:cNvPr>
              <p:cNvSpPr/>
              <p:nvPr/>
            </p:nvSpPr>
            <p:spPr>
              <a:xfrm rot="5400000" flipV="1">
                <a:off x="7779892" y="2827990"/>
                <a:ext cx="237315" cy="384048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FFBF878-75ED-4507-B41A-91DFF4996E64}"/>
                </a:ext>
              </a:extLst>
            </p:cNvPr>
            <p:cNvGrpSpPr/>
            <p:nvPr/>
          </p:nvGrpSpPr>
          <p:grpSpPr>
            <a:xfrm>
              <a:off x="1786857" y="3640870"/>
              <a:ext cx="3096499" cy="237315"/>
              <a:chOff x="7277608" y="3640870"/>
              <a:chExt cx="3096499" cy="237315"/>
            </a:xfrm>
          </p:grpSpPr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53351805-EE05-440A-91BD-F37518E7A6C2}"/>
                  </a:ext>
                </a:extLst>
              </p:cNvPr>
              <p:cNvSpPr/>
              <p:nvPr/>
            </p:nvSpPr>
            <p:spPr>
              <a:xfrm rot="5400000">
                <a:off x="10062642" y="3566720"/>
                <a:ext cx="237315" cy="385615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680FB221-AA91-46DF-84D7-239C23765830}"/>
                  </a:ext>
                </a:extLst>
              </p:cNvPr>
              <p:cNvSpPr/>
              <p:nvPr/>
            </p:nvSpPr>
            <p:spPr>
              <a:xfrm rot="5400000" flipV="1">
                <a:off x="7350974" y="3567504"/>
                <a:ext cx="237315" cy="384048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6DF3F0C-7627-4C6B-A2E9-4DCF1B9B2FDA}"/>
                </a:ext>
              </a:extLst>
            </p:cNvPr>
            <p:cNvGrpSpPr/>
            <p:nvPr/>
          </p:nvGrpSpPr>
          <p:grpSpPr>
            <a:xfrm>
              <a:off x="1357940" y="4380382"/>
              <a:ext cx="3954333" cy="237315"/>
              <a:chOff x="6848691" y="4380382"/>
              <a:chExt cx="3954333" cy="237315"/>
            </a:xfrm>
          </p:grpSpPr>
          <p:sp>
            <p:nvSpPr>
              <p:cNvPr id="20" name="Right Triangle 19">
                <a:extLst>
                  <a:ext uri="{FF2B5EF4-FFF2-40B4-BE49-F238E27FC236}">
                    <a16:creationId xmlns:a16="http://schemas.microsoft.com/office/drawing/2014/main" id="{9E6E6DDE-C446-4836-8E71-2946FE60DF90}"/>
                  </a:ext>
                </a:extLst>
              </p:cNvPr>
              <p:cNvSpPr/>
              <p:nvPr/>
            </p:nvSpPr>
            <p:spPr>
              <a:xfrm rot="5400000">
                <a:off x="10491559" y="4306232"/>
                <a:ext cx="237315" cy="385615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21" name="Right Triangle 20">
                <a:extLst>
                  <a:ext uri="{FF2B5EF4-FFF2-40B4-BE49-F238E27FC236}">
                    <a16:creationId xmlns:a16="http://schemas.microsoft.com/office/drawing/2014/main" id="{15AA61D6-3C28-4456-BD97-F0500B89BA98}"/>
                  </a:ext>
                </a:extLst>
              </p:cNvPr>
              <p:cNvSpPr/>
              <p:nvPr/>
            </p:nvSpPr>
            <p:spPr>
              <a:xfrm rot="5400000" flipV="1">
                <a:off x="6922057" y="4307016"/>
                <a:ext cx="237315" cy="384048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E90A64B-6579-4745-A002-71063FF11FC9}"/>
                </a:ext>
              </a:extLst>
            </p:cNvPr>
            <p:cNvGrpSpPr/>
            <p:nvPr/>
          </p:nvGrpSpPr>
          <p:grpSpPr>
            <a:xfrm>
              <a:off x="929022" y="5119896"/>
              <a:ext cx="4812168" cy="237315"/>
              <a:chOff x="6419773" y="5119896"/>
              <a:chExt cx="4812168" cy="237315"/>
            </a:xfrm>
          </p:grpSpPr>
          <p:sp>
            <p:nvSpPr>
              <p:cNvPr id="23" name="Right Triangle 22">
                <a:extLst>
                  <a:ext uri="{FF2B5EF4-FFF2-40B4-BE49-F238E27FC236}">
                    <a16:creationId xmlns:a16="http://schemas.microsoft.com/office/drawing/2014/main" id="{171F36ED-7430-4CCD-8040-81A656733796}"/>
                  </a:ext>
                </a:extLst>
              </p:cNvPr>
              <p:cNvSpPr/>
              <p:nvPr/>
            </p:nvSpPr>
            <p:spPr>
              <a:xfrm rot="5400000">
                <a:off x="10920476" y="5045746"/>
                <a:ext cx="237315" cy="385615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  <p:sp>
            <p:nvSpPr>
              <p:cNvPr id="24" name="Right Triangle 23">
                <a:extLst>
                  <a:ext uri="{FF2B5EF4-FFF2-40B4-BE49-F238E27FC236}">
                    <a16:creationId xmlns:a16="http://schemas.microsoft.com/office/drawing/2014/main" id="{E0C2BE65-4381-4F29-8AF5-ED97EFBC21EC}"/>
                  </a:ext>
                </a:extLst>
              </p:cNvPr>
              <p:cNvSpPr/>
              <p:nvPr/>
            </p:nvSpPr>
            <p:spPr>
              <a:xfrm rot="5400000" flipV="1">
                <a:off x="6493139" y="5046530"/>
                <a:ext cx="237315" cy="384048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3C229198-3668-4BF0-9847-FB877D2B209B}"/>
                </a:ext>
              </a:extLst>
            </p:cNvPr>
            <p:cNvSpPr/>
            <p:nvPr/>
          </p:nvSpPr>
          <p:spPr>
            <a:xfrm>
              <a:off x="476718" y="1370033"/>
              <a:ext cx="5725918" cy="4865208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en-US" sz="2100" b="1" cap="all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F18622-B51C-49E7-B18E-4E24510E1EF0}"/>
                </a:ext>
              </a:extLst>
            </p:cNvPr>
            <p:cNvSpPr/>
            <p:nvPr/>
          </p:nvSpPr>
          <p:spPr>
            <a:xfrm>
              <a:off x="1357938" y="3894516"/>
              <a:ext cx="3954335" cy="485866"/>
            </a:xfrm>
            <a:custGeom>
              <a:avLst/>
              <a:gdLst>
                <a:gd name="connsiteX0" fmla="*/ 281803 w 3954335"/>
                <a:gd name="connsiteY0" fmla="*/ 0 h 485866"/>
                <a:gd name="connsiteX1" fmla="*/ 3672533 w 3954335"/>
                <a:gd name="connsiteY1" fmla="*/ 0 h 485866"/>
                <a:gd name="connsiteX2" fmla="*/ 3954335 w 3954335"/>
                <a:gd name="connsiteY2" fmla="*/ 485866 h 485866"/>
                <a:gd name="connsiteX3" fmla="*/ 0 w 3954335"/>
                <a:gd name="connsiteY3" fmla="*/ 485866 h 48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54335" h="485866">
                  <a:moveTo>
                    <a:pt x="281803" y="0"/>
                  </a:moveTo>
                  <a:lnTo>
                    <a:pt x="3672533" y="0"/>
                  </a:lnTo>
                  <a:lnTo>
                    <a:pt x="3954335" y="485866"/>
                  </a:lnTo>
                  <a:lnTo>
                    <a:pt x="0" y="485866"/>
                  </a:lnTo>
                  <a:close/>
                </a:path>
              </a:pathLst>
            </a:custGeom>
            <a:solidFill>
              <a:srgbClr val="2A9CBD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entury Gothic" panose="020B0502020202020204" pitchFamily="34" charset="0"/>
                </a:rPr>
                <a:t>Mengaplikasikan</a:t>
              </a:r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9288547-B34E-427A-A73B-32AF1BCE23EE}"/>
                </a:ext>
              </a:extLst>
            </p:cNvPr>
            <p:cNvSpPr/>
            <p:nvPr/>
          </p:nvSpPr>
          <p:spPr>
            <a:xfrm>
              <a:off x="1786856" y="3155003"/>
              <a:ext cx="3096500" cy="485866"/>
            </a:xfrm>
            <a:custGeom>
              <a:avLst/>
              <a:gdLst>
                <a:gd name="connsiteX0" fmla="*/ 281802 w 3096500"/>
                <a:gd name="connsiteY0" fmla="*/ 0 h 485866"/>
                <a:gd name="connsiteX1" fmla="*/ 2814698 w 3096500"/>
                <a:gd name="connsiteY1" fmla="*/ 0 h 485866"/>
                <a:gd name="connsiteX2" fmla="*/ 3096500 w 3096500"/>
                <a:gd name="connsiteY2" fmla="*/ 485866 h 485866"/>
                <a:gd name="connsiteX3" fmla="*/ 0 w 3096500"/>
                <a:gd name="connsiteY3" fmla="*/ 485866 h 48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96500" h="485866">
                  <a:moveTo>
                    <a:pt x="281802" y="0"/>
                  </a:moveTo>
                  <a:lnTo>
                    <a:pt x="2814698" y="0"/>
                  </a:lnTo>
                  <a:lnTo>
                    <a:pt x="3096500" y="485866"/>
                  </a:lnTo>
                  <a:lnTo>
                    <a:pt x="0" y="485866"/>
                  </a:lnTo>
                  <a:close/>
                </a:path>
              </a:pathLst>
            </a:custGeom>
            <a:solidFill>
              <a:srgbClr val="EB7C2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entury Gothic" panose="020B0502020202020204" pitchFamily="34" charset="0"/>
                </a:rPr>
                <a:t>Menganalisis</a:t>
              </a:r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CDE86CA-051F-4AC4-8B92-21283C63AF4B}"/>
                </a:ext>
              </a:extLst>
            </p:cNvPr>
            <p:cNvSpPr/>
            <p:nvPr/>
          </p:nvSpPr>
          <p:spPr>
            <a:xfrm>
              <a:off x="2215774" y="2415490"/>
              <a:ext cx="2238664" cy="485866"/>
            </a:xfrm>
            <a:custGeom>
              <a:avLst/>
              <a:gdLst>
                <a:gd name="connsiteX0" fmla="*/ 281802 w 2238664"/>
                <a:gd name="connsiteY0" fmla="*/ 0 h 485866"/>
                <a:gd name="connsiteX1" fmla="*/ 1956862 w 2238664"/>
                <a:gd name="connsiteY1" fmla="*/ 0 h 485866"/>
                <a:gd name="connsiteX2" fmla="*/ 2238664 w 2238664"/>
                <a:gd name="connsiteY2" fmla="*/ 485866 h 485866"/>
                <a:gd name="connsiteX3" fmla="*/ 0 w 2238664"/>
                <a:gd name="connsiteY3" fmla="*/ 485866 h 48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664" h="485866">
                  <a:moveTo>
                    <a:pt x="281802" y="0"/>
                  </a:moveTo>
                  <a:lnTo>
                    <a:pt x="1956862" y="0"/>
                  </a:lnTo>
                  <a:lnTo>
                    <a:pt x="2238664" y="485866"/>
                  </a:lnTo>
                  <a:lnTo>
                    <a:pt x="0" y="485866"/>
                  </a:lnTo>
                  <a:close/>
                </a:path>
              </a:pathLst>
            </a:custGeom>
            <a:solidFill>
              <a:srgbClr val="26516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entury Gothic" panose="020B0502020202020204" pitchFamily="34" charset="0"/>
                </a:rPr>
                <a:t>Mengevaluasi</a:t>
              </a:r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66867FE-FD64-4080-BA2C-24F6AD5BAE46}"/>
                </a:ext>
              </a:extLst>
            </p:cNvPr>
            <p:cNvSpPr/>
            <p:nvPr/>
          </p:nvSpPr>
          <p:spPr>
            <a:xfrm>
              <a:off x="2644691" y="1675977"/>
              <a:ext cx="1380830" cy="485866"/>
            </a:xfrm>
            <a:custGeom>
              <a:avLst/>
              <a:gdLst>
                <a:gd name="connsiteX0" fmla="*/ 281803 w 1380830"/>
                <a:gd name="connsiteY0" fmla="*/ 0 h 485866"/>
                <a:gd name="connsiteX1" fmla="*/ 1099028 w 1380830"/>
                <a:gd name="connsiteY1" fmla="*/ 0 h 485866"/>
                <a:gd name="connsiteX2" fmla="*/ 1380830 w 1380830"/>
                <a:gd name="connsiteY2" fmla="*/ 485866 h 485866"/>
                <a:gd name="connsiteX3" fmla="*/ 0 w 1380830"/>
                <a:gd name="connsiteY3" fmla="*/ 485866 h 48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830" h="485866">
                  <a:moveTo>
                    <a:pt x="281803" y="0"/>
                  </a:moveTo>
                  <a:lnTo>
                    <a:pt x="1099028" y="0"/>
                  </a:lnTo>
                  <a:lnTo>
                    <a:pt x="1380830" y="485866"/>
                  </a:lnTo>
                  <a:lnTo>
                    <a:pt x="0" y="485866"/>
                  </a:lnTo>
                  <a:close/>
                </a:path>
              </a:pathLst>
            </a:custGeom>
            <a:solidFill>
              <a:srgbClr val="27BAA8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latin typeface="Century Gothic" panose="020B0502020202020204" pitchFamily="34" charset="0"/>
                </a:rPr>
                <a:t>Membuat</a:t>
              </a:r>
              <a:endParaRPr lang="en-US" sz="1200" dirty="0">
                <a:latin typeface="Century Gothic" panose="020B0502020202020204" pitchFamily="34" charset="0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8BBEB07-B70B-4C49-B130-FC9B94CC9CD2}"/>
                </a:ext>
              </a:extLst>
            </p:cNvPr>
            <p:cNvSpPr/>
            <p:nvPr/>
          </p:nvSpPr>
          <p:spPr>
            <a:xfrm>
              <a:off x="929021" y="4634029"/>
              <a:ext cx="4812170" cy="485866"/>
            </a:xfrm>
            <a:custGeom>
              <a:avLst/>
              <a:gdLst>
                <a:gd name="connsiteX0" fmla="*/ 281802 w 4812170"/>
                <a:gd name="connsiteY0" fmla="*/ 0 h 485866"/>
                <a:gd name="connsiteX1" fmla="*/ 4530368 w 4812170"/>
                <a:gd name="connsiteY1" fmla="*/ 0 h 485866"/>
                <a:gd name="connsiteX2" fmla="*/ 4812170 w 4812170"/>
                <a:gd name="connsiteY2" fmla="*/ 485866 h 485866"/>
                <a:gd name="connsiteX3" fmla="*/ 0 w 4812170"/>
                <a:gd name="connsiteY3" fmla="*/ 485866 h 48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12170" h="485866">
                  <a:moveTo>
                    <a:pt x="281802" y="0"/>
                  </a:moveTo>
                  <a:lnTo>
                    <a:pt x="4530368" y="0"/>
                  </a:lnTo>
                  <a:lnTo>
                    <a:pt x="4812170" y="485866"/>
                  </a:lnTo>
                  <a:lnTo>
                    <a:pt x="0" y="485866"/>
                  </a:lnTo>
                  <a:close/>
                </a:path>
              </a:pathLst>
            </a:custGeom>
            <a:solidFill>
              <a:srgbClr val="C1473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entury Gothic" panose="020B0502020202020204" pitchFamily="34" charset="0"/>
                </a:rPr>
                <a:t>Memahami</a:t>
              </a:r>
              <a:endParaRPr lang="en-US" dirty="0">
                <a:latin typeface="Century Gothic" panose="020B0502020202020204" pitchFamily="34" charset="0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2E0C5DB-BCC9-4DF4-A07D-93EC2F670AAE}"/>
                </a:ext>
              </a:extLst>
            </p:cNvPr>
            <p:cNvSpPr/>
            <p:nvPr/>
          </p:nvSpPr>
          <p:spPr>
            <a:xfrm>
              <a:off x="434763" y="5414075"/>
              <a:ext cx="5800684" cy="485866"/>
            </a:xfrm>
            <a:custGeom>
              <a:avLst/>
              <a:gdLst>
                <a:gd name="connsiteX0" fmla="*/ 281802 w 4812170"/>
                <a:gd name="connsiteY0" fmla="*/ 0 h 485866"/>
                <a:gd name="connsiteX1" fmla="*/ 4530368 w 4812170"/>
                <a:gd name="connsiteY1" fmla="*/ 0 h 485866"/>
                <a:gd name="connsiteX2" fmla="*/ 4812170 w 4812170"/>
                <a:gd name="connsiteY2" fmla="*/ 485866 h 485866"/>
                <a:gd name="connsiteX3" fmla="*/ 0 w 4812170"/>
                <a:gd name="connsiteY3" fmla="*/ 485866 h 485866"/>
                <a:gd name="connsiteX0" fmla="*/ 248821 w 4812170"/>
                <a:gd name="connsiteY0" fmla="*/ 0 h 485866"/>
                <a:gd name="connsiteX1" fmla="*/ 4530368 w 4812170"/>
                <a:gd name="connsiteY1" fmla="*/ 0 h 485866"/>
                <a:gd name="connsiteX2" fmla="*/ 4812170 w 4812170"/>
                <a:gd name="connsiteY2" fmla="*/ 485866 h 485866"/>
                <a:gd name="connsiteX3" fmla="*/ 0 w 4812170"/>
                <a:gd name="connsiteY3" fmla="*/ 485866 h 485866"/>
                <a:gd name="connsiteX4" fmla="*/ 248821 w 4812170"/>
                <a:gd name="connsiteY4" fmla="*/ 0 h 485866"/>
                <a:gd name="connsiteX0" fmla="*/ 248821 w 4812170"/>
                <a:gd name="connsiteY0" fmla="*/ 0 h 485866"/>
                <a:gd name="connsiteX1" fmla="*/ 4530368 w 4812170"/>
                <a:gd name="connsiteY1" fmla="*/ 0 h 485866"/>
                <a:gd name="connsiteX2" fmla="*/ 4812170 w 4812170"/>
                <a:gd name="connsiteY2" fmla="*/ 485866 h 485866"/>
                <a:gd name="connsiteX3" fmla="*/ 0 w 4812170"/>
                <a:gd name="connsiteY3" fmla="*/ 485866 h 485866"/>
                <a:gd name="connsiteX4" fmla="*/ 248821 w 4812170"/>
                <a:gd name="connsiteY4" fmla="*/ 0 h 485866"/>
                <a:gd name="connsiteX0" fmla="*/ 248821 w 4812170"/>
                <a:gd name="connsiteY0" fmla="*/ 0 h 485866"/>
                <a:gd name="connsiteX1" fmla="*/ 4530368 w 4812170"/>
                <a:gd name="connsiteY1" fmla="*/ 0 h 485866"/>
                <a:gd name="connsiteX2" fmla="*/ 4812170 w 4812170"/>
                <a:gd name="connsiteY2" fmla="*/ 485866 h 485866"/>
                <a:gd name="connsiteX3" fmla="*/ 0 w 4812170"/>
                <a:gd name="connsiteY3" fmla="*/ 485866 h 485866"/>
                <a:gd name="connsiteX4" fmla="*/ 248821 w 4812170"/>
                <a:gd name="connsiteY4" fmla="*/ 0 h 485866"/>
                <a:gd name="connsiteX0" fmla="*/ 248821 w 4812170"/>
                <a:gd name="connsiteY0" fmla="*/ 0 h 485866"/>
                <a:gd name="connsiteX1" fmla="*/ 4579841 w 4812170"/>
                <a:gd name="connsiteY1" fmla="*/ 0 h 485866"/>
                <a:gd name="connsiteX2" fmla="*/ 4812170 w 4812170"/>
                <a:gd name="connsiteY2" fmla="*/ 485866 h 485866"/>
                <a:gd name="connsiteX3" fmla="*/ 0 w 4812170"/>
                <a:gd name="connsiteY3" fmla="*/ 485866 h 485866"/>
                <a:gd name="connsiteX4" fmla="*/ 248821 w 4812170"/>
                <a:gd name="connsiteY4" fmla="*/ 0 h 485866"/>
                <a:gd name="connsiteX0" fmla="*/ 248821 w 4812170"/>
                <a:gd name="connsiteY0" fmla="*/ 0 h 485866"/>
                <a:gd name="connsiteX1" fmla="*/ 4579841 w 4812170"/>
                <a:gd name="connsiteY1" fmla="*/ 0 h 485866"/>
                <a:gd name="connsiteX2" fmla="*/ 4812170 w 4812170"/>
                <a:gd name="connsiteY2" fmla="*/ 485866 h 485866"/>
                <a:gd name="connsiteX3" fmla="*/ 0 w 4812170"/>
                <a:gd name="connsiteY3" fmla="*/ 485866 h 485866"/>
                <a:gd name="connsiteX4" fmla="*/ 248821 w 4812170"/>
                <a:gd name="connsiteY4" fmla="*/ 0 h 485866"/>
                <a:gd name="connsiteX0" fmla="*/ 248821 w 4812170"/>
                <a:gd name="connsiteY0" fmla="*/ 0 h 485866"/>
                <a:gd name="connsiteX1" fmla="*/ 4579841 w 4812170"/>
                <a:gd name="connsiteY1" fmla="*/ 0 h 485866"/>
                <a:gd name="connsiteX2" fmla="*/ 4812170 w 4812170"/>
                <a:gd name="connsiteY2" fmla="*/ 485866 h 485866"/>
                <a:gd name="connsiteX3" fmla="*/ 0 w 4812170"/>
                <a:gd name="connsiteY3" fmla="*/ 485866 h 485866"/>
                <a:gd name="connsiteX4" fmla="*/ 248821 w 4812170"/>
                <a:gd name="connsiteY4" fmla="*/ 0 h 485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2170" h="485866">
                  <a:moveTo>
                    <a:pt x="248821" y="0"/>
                  </a:moveTo>
                  <a:lnTo>
                    <a:pt x="4579841" y="0"/>
                  </a:lnTo>
                  <a:cubicBezTo>
                    <a:pt x="4649039" y="191773"/>
                    <a:pt x="4742973" y="313972"/>
                    <a:pt x="4812170" y="485866"/>
                  </a:cubicBezTo>
                  <a:lnTo>
                    <a:pt x="0" y="485866"/>
                  </a:lnTo>
                  <a:cubicBezTo>
                    <a:pt x="77444" y="323911"/>
                    <a:pt x="163132" y="181833"/>
                    <a:pt x="248821" y="0"/>
                  </a:cubicBezTo>
                  <a:close/>
                </a:path>
              </a:pathLst>
            </a:custGeom>
            <a:solidFill>
              <a:srgbClr val="C01F1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latin typeface="Century Gothic" panose="020B0502020202020204" pitchFamily="34" charset="0"/>
                </a:rPr>
                <a:t>Mengingat</a:t>
              </a:r>
              <a:endParaRPr lang="en-US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2C150724-9139-41E1-A8CA-8EEEBF7A8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26" y="130627"/>
            <a:ext cx="764723" cy="76472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EB9F931F-FDD0-4CC9-BD86-8F7725E2EFB6}"/>
              </a:ext>
            </a:extLst>
          </p:cNvPr>
          <p:cNvSpPr/>
          <p:nvPr/>
        </p:nvSpPr>
        <p:spPr>
          <a:xfrm>
            <a:off x="7928377" y="2029968"/>
            <a:ext cx="722376" cy="2802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ID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20570B1-399E-48E0-92D2-A99119CF6E48}"/>
              </a:ext>
            </a:extLst>
          </p:cNvPr>
          <p:cNvSpPr/>
          <p:nvPr/>
        </p:nvSpPr>
        <p:spPr>
          <a:xfrm>
            <a:off x="7734062" y="4074489"/>
            <a:ext cx="722376" cy="2802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ID"/>
          </a:p>
        </p:txBody>
      </p:sp>
      <p:sp>
        <p:nvSpPr>
          <p:cNvPr id="41" name="Footer Placeholder 1">
            <a:extLst>
              <a:ext uri="{FF2B5EF4-FFF2-40B4-BE49-F238E27FC236}">
                <a16:creationId xmlns:a16="http://schemas.microsoft.com/office/drawing/2014/main" id="{960E59EE-BEAC-41E6-AF5D-D4A6D0B1D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69656"/>
            <a:ext cx="2895600" cy="273844"/>
          </a:xfrm>
        </p:spPr>
        <p:txBody>
          <a:bodyPr lIns="68580" tIns="34290" rIns="68580" bIns="34290"/>
          <a:lstStyle/>
          <a:p>
            <a:r>
              <a:rPr lang="id-ID" dirty="0"/>
              <a:t>(C) UPT Elearning ITB</a:t>
            </a:r>
          </a:p>
        </p:txBody>
      </p:sp>
    </p:spTree>
    <p:extLst>
      <p:ext uri="{BB962C8B-B14F-4D97-AF65-F5344CB8AC3E}">
        <p14:creationId xmlns:p14="http://schemas.microsoft.com/office/powerpoint/2010/main" val="70958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35" grpId="0" animBg="1"/>
      <p:bldP spid="36" grpId="0" animBg="1"/>
      <p:bldP spid="37" grpId="0" animBg="1"/>
      <p:bldP spid="44" grpId="0" animBg="1"/>
      <p:bldP spid="4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7">
            <a:extLst>
              <a:ext uri="{FF2B5EF4-FFF2-40B4-BE49-F238E27FC236}">
                <a16:creationId xmlns:a16="http://schemas.microsoft.com/office/drawing/2014/main" id="{FFEDEA86-8B42-4453-817A-B0A9BF715215}"/>
              </a:ext>
            </a:extLst>
          </p:cNvPr>
          <p:cNvGrpSpPr/>
          <p:nvPr/>
        </p:nvGrpSpPr>
        <p:grpSpPr>
          <a:xfrm>
            <a:off x="312631" y="1034946"/>
            <a:ext cx="8510618" cy="3759995"/>
            <a:chOff x="416840" y="1379927"/>
            <a:chExt cx="11347491" cy="5013327"/>
          </a:xfrm>
        </p:grpSpPr>
        <p:pic>
          <p:nvPicPr>
            <p:cNvPr id="3" name="Content Placeholder 8">
              <a:extLst>
                <a:ext uri="{FF2B5EF4-FFF2-40B4-BE49-F238E27FC236}">
                  <a16:creationId xmlns:a16="http://schemas.microsoft.com/office/drawing/2014/main" id="{2C8E1862-7C9A-4C9D-BA95-AF96B506C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070"/>
            <a:stretch/>
          </p:blipFill>
          <p:spPr>
            <a:xfrm>
              <a:off x="416840" y="1379928"/>
              <a:ext cx="7560000" cy="5013326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</p:pic>
        <p:grpSp>
          <p:nvGrpSpPr>
            <p:cNvPr id="4" name="Group 21">
              <a:extLst>
                <a:ext uri="{FF2B5EF4-FFF2-40B4-BE49-F238E27FC236}">
                  <a16:creationId xmlns:a16="http://schemas.microsoft.com/office/drawing/2014/main" id="{A7D268AF-DE8E-484E-A785-8FF410D8B92B}"/>
                </a:ext>
              </a:extLst>
            </p:cNvPr>
            <p:cNvGrpSpPr/>
            <p:nvPr/>
          </p:nvGrpSpPr>
          <p:grpSpPr>
            <a:xfrm>
              <a:off x="7976840" y="1379927"/>
              <a:ext cx="1245795" cy="5013327"/>
              <a:chOff x="8056851" y="1653931"/>
              <a:chExt cx="1245795" cy="501332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77EE6A-C6E6-4033-AEA8-51D7AB237C26}"/>
                  </a:ext>
                </a:extLst>
              </p:cNvPr>
              <p:cNvSpPr/>
              <p:nvPr/>
            </p:nvSpPr>
            <p:spPr>
              <a:xfrm>
                <a:off x="8094427" y="1653931"/>
                <a:ext cx="1208219" cy="5013327"/>
              </a:xfrm>
              <a:prstGeom prst="rect">
                <a:avLst/>
              </a:prstGeom>
              <a:gradFill flip="none" rotWithShape="1">
                <a:gsLst>
                  <a:gs pos="64000">
                    <a:srgbClr val="C8E38B"/>
                  </a:gs>
                  <a:gs pos="58000">
                    <a:srgbClr val="FFFFFF"/>
                  </a:gs>
                  <a:gs pos="0">
                    <a:schemeClr val="bg1"/>
                  </a:gs>
                  <a:gs pos="67000">
                    <a:srgbClr val="A8DDF6"/>
                  </a:gs>
                  <a:gs pos="93000">
                    <a:srgbClr val="FFFFFF"/>
                  </a:gs>
                  <a:gs pos="90000">
                    <a:srgbClr val="C697D7"/>
                  </a:gs>
                  <a:gs pos="79000">
                    <a:srgbClr val="C697D7"/>
                  </a:gs>
                  <a:gs pos="76000">
                    <a:srgbClr val="A8DDF6"/>
                  </a:gs>
                  <a:gs pos="69000">
                    <a:srgbClr val="A8DDF6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4" name="TextBox 17">
                <a:extLst>
                  <a:ext uri="{FF2B5EF4-FFF2-40B4-BE49-F238E27FC236}">
                    <a16:creationId xmlns:a16="http://schemas.microsoft.com/office/drawing/2014/main" id="{91AA5F2F-0F11-4102-B4DF-354194EE373F}"/>
                  </a:ext>
                </a:extLst>
              </p:cNvPr>
              <p:cNvSpPr txBox="1"/>
              <p:nvPr/>
            </p:nvSpPr>
            <p:spPr>
              <a:xfrm>
                <a:off x="8056851" y="5313242"/>
                <a:ext cx="123327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 err="1">
                    <a:solidFill>
                      <a:schemeClr val="bg2">
                        <a:lumMod val="10000"/>
                      </a:schemeClr>
                    </a:solidFill>
                  </a:rPr>
                  <a:t>Absorp</a:t>
                </a:r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5" name="Group 24">
              <a:extLst>
                <a:ext uri="{FF2B5EF4-FFF2-40B4-BE49-F238E27FC236}">
                  <a16:creationId xmlns:a16="http://schemas.microsoft.com/office/drawing/2014/main" id="{4456C1C6-1B5C-4279-8A13-3140D86FCCD5}"/>
                </a:ext>
              </a:extLst>
            </p:cNvPr>
            <p:cNvGrpSpPr/>
            <p:nvPr/>
          </p:nvGrpSpPr>
          <p:grpSpPr>
            <a:xfrm>
              <a:off x="9260210" y="1379927"/>
              <a:ext cx="1233271" cy="5013327"/>
              <a:chOff x="6543286" y="1653930"/>
              <a:chExt cx="1233271" cy="5013327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BD5D257-5DE6-403B-B9C9-94086774295E}"/>
                  </a:ext>
                </a:extLst>
              </p:cNvPr>
              <p:cNvSpPr/>
              <p:nvPr/>
            </p:nvSpPr>
            <p:spPr>
              <a:xfrm>
                <a:off x="6555813" y="1653930"/>
                <a:ext cx="1208219" cy="5013327"/>
              </a:xfrm>
              <a:prstGeom prst="rect">
                <a:avLst/>
              </a:prstGeom>
              <a:gradFill flip="none" rotWithShape="1">
                <a:gsLst>
                  <a:gs pos="33000">
                    <a:srgbClr val="F8C688"/>
                  </a:gs>
                  <a:gs pos="27000">
                    <a:schemeClr val="bg1"/>
                  </a:gs>
                  <a:gs pos="0">
                    <a:schemeClr val="bg1"/>
                  </a:gs>
                  <a:gs pos="35000">
                    <a:srgbClr val="F8C688"/>
                  </a:gs>
                  <a:gs pos="67000">
                    <a:srgbClr val="FFFFFF"/>
                  </a:gs>
                  <a:gs pos="63000">
                    <a:srgbClr val="C8E38B"/>
                  </a:gs>
                  <a:gs pos="52000">
                    <a:srgbClr val="C8E38B"/>
                  </a:gs>
                  <a:gs pos="48000">
                    <a:srgbClr val="FDEA8F"/>
                  </a:gs>
                  <a:gs pos="38000">
                    <a:srgbClr val="FDEA8F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7" name="TextBox 14">
                <a:extLst>
                  <a:ext uri="{FF2B5EF4-FFF2-40B4-BE49-F238E27FC236}">
                    <a16:creationId xmlns:a16="http://schemas.microsoft.com/office/drawing/2014/main" id="{75483C2F-2EF8-4FFA-8315-BE23785816C9}"/>
                  </a:ext>
                </a:extLst>
              </p:cNvPr>
              <p:cNvSpPr txBox="1"/>
              <p:nvPr/>
            </p:nvSpPr>
            <p:spPr>
              <a:xfrm>
                <a:off x="6543286" y="3791261"/>
                <a:ext cx="1233271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Do</a:t>
                </a:r>
              </a:p>
            </p:txBody>
          </p:sp>
        </p:grpSp>
        <p:grpSp>
          <p:nvGrpSpPr>
            <p:cNvPr id="6" name="Group 27">
              <a:extLst>
                <a:ext uri="{FF2B5EF4-FFF2-40B4-BE49-F238E27FC236}">
                  <a16:creationId xmlns:a16="http://schemas.microsoft.com/office/drawing/2014/main" id="{FDFE7636-289D-47C5-B6D3-7B5040343F2F}"/>
                </a:ext>
              </a:extLst>
            </p:cNvPr>
            <p:cNvGrpSpPr/>
            <p:nvPr/>
          </p:nvGrpSpPr>
          <p:grpSpPr>
            <a:xfrm>
              <a:off x="10531058" y="1379927"/>
              <a:ext cx="1233273" cy="5013327"/>
              <a:chOff x="4765934" y="1625906"/>
              <a:chExt cx="1233273" cy="5013327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B7D17AC-A177-4E83-9FCC-9F71BC9383FB}"/>
                  </a:ext>
                </a:extLst>
              </p:cNvPr>
              <p:cNvSpPr/>
              <p:nvPr/>
            </p:nvSpPr>
            <p:spPr>
              <a:xfrm>
                <a:off x="4765934" y="1625906"/>
                <a:ext cx="1208219" cy="5013327"/>
              </a:xfrm>
              <a:prstGeom prst="rect">
                <a:avLst/>
              </a:prstGeom>
              <a:gradFill flip="none" rotWithShape="1">
                <a:gsLst>
                  <a:gs pos="11000">
                    <a:srgbClr val="F4B2AB"/>
                  </a:gs>
                  <a:gs pos="8000">
                    <a:srgbClr val="FFFFFF"/>
                  </a:gs>
                  <a:gs pos="0">
                    <a:schemeClr val="bg1"/>
                  </a:gs>
                  <a:gs pos="20000">
                    <a:srgbClr val="F4B2AB"/>
                  </a:gs>
                  <a:gs pos="43000">
                    <a:srgbClr val="FFFFFF"/>
                  </a:gs>
                  <a:gs pos="40000">
                    <a:srgbClr val="FDEA8F"/>
                  </a:gs>
                  <a:gs pos="38000">
                    <a:srgbClr val="FDEA8F"/>
                  </a:gs>
                  <a:gs pos="34000">
                    <a:srgbClr val="F8C688"/>
                  </a:gs>
                  <a:gs pos="23000">
                    <a:srgbClr val="F8C688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0" name="TextBox 15">
                <a:extLst>
                  <a:ext uri="{FF2B5EF4-FFF2-40B4-BE49-F238E27FC236}">
                    <a16:creationId xmlns:a16="http://schemas.microsoft.com/office/drawing/2014/main" id="{E3471AE2-F6EF-4417-95C8-0505215CAD8E}"/>
                  </a:ext>
                </a:extLst>
              </p:cNvPr>
              <p:cNvSpPr txBox="1"/>
              <p:nvPr/>
            </p:nvSpPr>
            <p:spPr>
              <a:xfrm>
                <a:off x="4765935" y="2589011"/>
                <a:ext cx="1233272" cy="861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Connect</a:t>
                </a: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C1DBD38-3186-4AE5-BD3A-D4827442A9CE}"/>
              </a:ext>
            </a:extLst>
          </p:cNvPr>
          <p:cNvSpPr txBox="1"/>
          <p:nvPr/>
        </p:nvSpPr>
        <p:spPr>
          <a:xfrm>
            <a:off x="775387" y="98859"/>
            <a:ext cx="7593227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ID" sz="3000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Capaian</a:t>
            </a:r>
            <a:r>
              <a:rPr lang="en-ID" sz="3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ID" sz="3000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Kognitif</a:t>
            </a:r>
            <a:r>
              <a:rPr lang="en-ID" sz="3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dan </a:t>
            </a:r>
            <a:r>
              <a:rPr lang="en-ID" sz="3000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Aktivitas</a:t>
            </a:r>
            <a:r>
              <a:rPr lang="en-ID" sz="3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ID" sz="3000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Belajar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7" name="Group 31">
            <a:extLst>
              <a:ext uri="{FF2B5EF4-FFF2-40B4-BE49-F238E27FC236}">
                <a16:creationId xmlns:a16="http://schemas.microsoft.com/office/drawing/2014/main" id="{A6EDCB46-2D7F-4FD1-B2BF-4853304D94F1}"/>
              </a:ext>
            </a:extLst>
          </p:cNvPr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EE96999-E1B2-4EA6-A06C-23955DC1AC17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B88B446-4541-435D-AD87-23B11276FC0D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58228DF-CDDA-4412-8CFE-60AD8E09913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B5D0B92-1A72-4094-B9FD-0A3DB50198D5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2DDB4CB-852F-460F-9594-B3E720ECE670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960E59EE-BEAC-41E6-AF5D-D4A6D0B1D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 lIns="68580" tIns="34290" rIns="68580" bIns="34290"/>
          <a:lstStyle/>
          <a:p>
            <a:r>
              <a:rPr lang="id-ID" dirty="0"/>
              <a:t>(C) UPT Elearning ITB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469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2C8E1862-7C9A-4C9D-BA95-AF96B506CE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70"/>
          <a:stretch/>
        </p:blipFill>
        <p:spPr>
          <a:xfrm>
            <a:off x="312630" y="1034946"/>
            <a:ext cx="5670000" cy="375999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C1DBD38-3186-4AE5-BD3A-D4827442A9CE}"/>
              </a:ext>
            </a:extLst>
          </p:cNvPr>
          <p:cNvSpPr txBox="1"/>
          <p:nvPr/>
        </p:nvSpPr>
        <p:spPr>
          <a:xfrm>
            <a:off x="775387" y="98859"/>
            <a:ext cx="7593227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ID" sz="3000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Capaian</a:t>
            </a:r>
            <a:r>
              <a:rPr lang="en-ID" sz="3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ID" sz="3000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Kognitif</a:t>
            </a:r>
            <a:r>
              <a:rPr lang="en-ID" sz="3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dan </a:t>
            </a:r>
            <a:r>
              <a:rPr lang="en-ID" sz="3000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Aktivitas</a:t>
            </a:r>
            <a:r>
              <a:rPr lang="en-ID" sz="3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 </a:t>
            </a:r>
            <a:r>
              <a:rPr lang="en-ID" sz="3000" dirty="0" err="1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Belajar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2" name="Group 31">
            <a:extLst>
              <a:ext uri="{FF2B5EF4-FFF2-40B4-BE49-F238E27FC236}">
                <a16:creationId xmlns:a16="http://schemas.microsoft.com/office/drawing/2014/main" id="{A6EDCB46-2D7F-4FD1-B2BF-4853304D94F1}"/>
              </a:ext>
            </a:extLst>
          </p:cNvPr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EE96999-E1B2-4EA6-A06C-23955DC1AC17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B88B446-4541-435D-AD87-23B11276FC0D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58228DF-CDDA-4412-8CFE-60AD8E09913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B5D0B92-1A72-4094-B9FD-0A3DB50198D5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2DDB4CB-852F-460F-9594-B3E720ECE670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8">
            <a:extLst>
              <a:ext uri="{FF2B5EF4-FFF2-40B4-BE49-F238E27FC236}">
                <a16:creationId xmlns:a16="http://schemas.microsoft.com/office/drawing/2014/main" id="{18F12F40-153B-C24E-ACDD-7470563C0A3D}"/>
              </a:ext>
            </a:extLst>
          </p:cNvPr>
          <p:cNvGrpSpPr/>
          <p:nvPr/>
        </p:nvGrpSpPr>
        <p:grpSpPr>
          <a:xfrm>
            <a:off x="6009543" y="1034947"/>
            <a:ext cx="934346" cy="3759995"/>
            <a:chOff x="8056851" y="1653931"/>
            <a:chExt cx="1245795" cy="501332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CC5A9BE-A18B-E848-A8D8-06DAFB4A8508}"/>
                </a:ext>
              </a:extLst>
            </p:cNvPr>
            <p:cNvSpPr/>
            <p:nvPr/>
          </p:nvSpPr>
          <p:spPr>
            <a:xfrm>
              <a:off x="8094427" y="1653931"/>
              <a:ext cx="1208219" cy="50133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9" name="TextBox 17">
              <a:extLst>
                <a:ext uri="{FF2B5EF4-FFF2-40B4-BE49-F238E27FC236}">
                  <a16:creationId xmlns:a16="http://schemas.microsoft.com/office/drawing/2014/main" id="{90463472-9925-EA42-93CD-1649E938AF12}"/>
                </a:ext>
              </a:extLst>
            </p:cNvPr>
            <p:cNvSpPr txBox="1"/>
            <p:nvPr/>
          </p:nvSpPr>
          <p:spPr>
            <a:xfrm>
              <a:off x="8056851" y="5313241"/>
              <a:ext cx="123327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 err="1">
                  <a:solidFill>
                    <a:schemeClr val="accent5">
                      <a:lumMod val="50000"/>
                    </a:schemeClr>
                  </a:solidFill>
                </a:rPr>
                <a:t>Absorp</a:t>
              </a:r>
              <a:endParaRPr 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Group 39">
            <a:extLst>
              <a:ext uri="{FF2B5EF4-FFF2-40B4-BE49-F238E27FC236}">
                <a16:creationId xmlns:a16="http://schemas.microsoft.com/office/drawing/2014/main" id="{940AECF5-45D7-0448-B7B3-458BF9FAE255}"/>
              </a:ext>
            </a:extLst>
          </p:cNvPr>
          <p:cNvGrpSpPr/>
          <p:nvPr/>
        </p:nvGrpSpPr>
        <p:grpSpPr>
          <a:xfrm>
            <a:off x="6953282" y="1034947"/>
            <a:ext cx="934347" cy="3759995"/>
            <a:chOff x="6518236" y="1653930"/>
            <a:chExt cx="1245796" cy="501332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A3411E8-3197-2847-A8F4-2FF10F434B5F}"/>
                </a:ext>
              </a:extLst>
            </p:cNvPr>
            <p:cNvSpPr/>
            <p:nvPr/>
          </p:nvSpPr>
          <p:spPr>
            <a:xfrm>
              <a:off x="6555813" y="1653930"/>
              <a:ext cx="1208219" cy="50133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7" name="TextBox 14">
              <a:extLst>
                <a:ext uri="{FF2B5EF4-FFF2-40B4-BE49-F238E27FC236}">
                  <a16:creationId xmlns:a16="http://schemas.microsoft.com/office/drawing/2014/main" id="{17798AE2-B3B6-A544-A0C8-750579A618FD}"/>
                </a:ext>
              </a:extLst>
            </p:cNvPr>
            <p:cNvSpPr txBox="1"/>
            <p:nvPr/>
          </p:nvSpPr>
          <p:spPr>
            <a:xfrm>
              <a:off x="6518236" y="3266162"/>
              <a:ext cx="123327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Do</a:t>
              </a:r>
            </a:p>
          </p:txBody>
        </p:sp>
      </p:grpSp>
      <p:grpSp>
        <p:nvGrpSpPr>
          <p:cNvPr id="6" name="Group 40">
            <a:extLst>
              <a:ext uri="{FF2B5EF4-FFF2-40B4-BE49-F238E27FC236}">
                <a16:creationId xmlns:a16="http://schemas.microsoft.com/office/drawing/2014/main" id="{A338D2E5-6AF8-5147-961B-B77AFECC51FD}"/>
              </a:ext>
            </a:extLst>
          </p:cNvPr>
          <p:cNvGrpSpPr/>
          <p:nvPr/>
        </p:nvGrpSpPr>
        <p:grpSpPr>
          <a:xfrm>
            <a:off x="7925206" y="1034947"/>
            <a:ext cx="924955" cy="3759995"/>
            <a:chOff x="4765934" y="1625906"/>
            <a:chExt cx="1233273" cy="501332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CB14779-5730-6940-BFB6-B0EA69F3C098}"/>
                </a:ext>
              </a:extLst>
            </p:cNvPr>
            <p:cNvSpPr/>
            <p:nvPr/>
          </p:nvSpPr>
          <p:spPr>
            <a:xfrm>
              <a:off x="4765934" y="1625906"/>
              <a:ext cx="1208219" cy="50133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5" name="TextBox 15">
              <a:extLst>
                <a:ext uri="{FF2B5EF4-FFF2-40B4-BE49-F238E27FC236}">
                  <a16:creationId xmlns:a16="http://schemas.microsoft.com/office/drawing/2014/main" id="{3570691C-C00C-A241-A6FA-F1A2644154D3}"/>
                </a:ext>
              </a:extLst>
            </p:cNvPr>
            <p:cNvSpPr txBox="1"/>
            <p:nvPr/>
          </p:nvSpPr>
          <p:spPr>
            <a:xfrm>
              <a:off x="4765937" y="2589011"/>
              <a:ext cx="1233270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Connect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FE8ED88B-83CC-7F4B-91F5-4C81E4062445}"/>
              </a:ext>
            </a:extLst>
          </p:cNvPr>
          <p:cNvSpPr/>
          <p:nvPr/>
        </p:nvSpPr>
        <p:spPr>
          <a:xfrm>
            <a:off x="6047118" y="1378487"/>
            <a:ext cx="2784252" cy="2061085"/>
          </a:xfrm>
          <a:prstGeom prst="rect">
            <a:avLst/>
          </a:prstGeom>
          <a:gradFill>
            <a:gsLst>
              <a:gs pos="83000">
                <a:srgbClr val="E4F1C5"/>
              </a:gs>
              <a:gs pos="100000">
                <a:srgbClr val="BFDBF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Performance</a:t>
            </a:r>
            <a:b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Interaction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F062A13-3860-5F4E-92AD-B84B76CC6B34}"/>
              </a:ext>
            </a:extLst>
          </p:cNvPr>
          <p:cNvSpPr/>
          <p:nvPr/>
        </p:nvSpPr>
        <p:spPr>
          <a:xfrm>
            <a:off x="6047118" y="3439571"/>
            <a:ext cx="2784252" cy="1027476"/>
          </a:xfrm>
          <a:prstGeom prst="rect">
            <a:avLst/>
          </a:prstGeom>
          <a:solidFill>
            <a:srgbClr val="C3DD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Instruction</a:t>
            </a:r>
            <a:br>
              <a:rPr lang="en-US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Interaction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14368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72CB9A-11DA-403F-8A2C-8ACABB9E55E3}"/>
              </a:ext>
            </a:extLst>
          </p:cNvPr>
          <p:cNvCxnSpPr/>
          <p:nvPr/>
        </p:nvCxnSpPr>
        <p:spPr>
          <a:xfrm>
            <a:off x="2807003" y="2902871"/>
            <a:ext cx="44661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E87360-F24A-47BA-928F-2F0179FA8620}"/>
              </a:ext>
            </a:extLst>
          </p:cNvPr>
          <p:cNvCxnSpPr/>
          <p:nvPr/>
        </p:nvCxnSpPr>
        <p:spPr>
          <a:xfrm flipV="1">
            <a:off x="3640329" y="2900922"/>
            <a:ext cx="424147" cy="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346D99-21A2-4F27-AB30-6BF25A60C3AC}"/>
              </a:ext>
            </a:extLst>
          </p:cNvPr>
          <p:cNvCxnSpPr>
            <a:cxnSpLocks/>
          </p:cNvCxnSpPr>
          <p:nvPr/>
        </p:nvCxnSpPr>
        <p:spPr>
          <a:xfrm flipH="1" flipV="1">
            <a:off x="4482948" y="2900922"/>
            <a:ext cx="433835" cy="632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2DD698-41EA-44B3-A338-53428D7D5050}"/>
              </a:ext>
            </a:extLst>
          </p:cNvPr>
          <p:cNvCxnSpPr/>
          <p:nvPr/>
        </p:nvCxnSpPr>
        <p:spPr>
          <a:xfrm>
            <a:off x="2011998" y="2900363"/>
            <a:ext cx="40830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41C71E-E08E-4C35-AF33-12A46FFB4E28}"/>
              </a:ext>
            </a:extLst>
          </p:cNvPr>
          <p:cNvCxnSpPr/>
          <p:nvPr/>
        </p:nvCxnSpPr>
        <p:spPr>
          <a:xfrm flipV="1">
            <a:off x="1215806" y="2908090"/>
            <a:ext cx="371909" cy="267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799682" y="2566078"/>
            <a:ext cx="689372" cy="68937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28613" y="2905417"/>
            <a:ext cx="471111" cy="53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1072931" y="2839327"/>
            <a:ext cx="142875" cy="142875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983633" y="2750029"/>
            <a:ext cx="321470" cy="321470"/>
          </a:xfrm>
          <a:prstGeom prst="donut">
            <a:avLst>
              <a:gd name="adj" fmla="val 5281"/>
            </a:avLst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883979" y="2650375"/>
            <a:ext cx="520778" cy="520778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8353AA-1A28-4FAD-AF44-130B899BAAE4}"/>
              </a:ext>
            </a:extLst>
          </p:cNvPr>
          <p:cNvCxnSpPr>
            <a:cxnSpLocks/>
          </p:cNvCxnSpPr>
          <p:nvPr/>
        </p:nvCxnSpPr>
        <p:spPr>
          <a:xfrm flipV="1">
            <a:off x="1144369" y="3171154"/>
            <a:ext cx="0" cy="77504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097778" y="3927344"/>
            <a:ext cx="93180" cy="9318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576098" y="2135648"/>
            <a:ext cx="1136540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2700" dirty="0">
                <a:solidFill>
                  <a:srgbClr val="03A1A4"/>
                </a:solidFill>
                <a:latin typeface="Century Gothic" panose="020B0502020202020204" pitchFamily="34" charset="0"/>
              </a:rPr>
              <a:t>1</a:t>
            </a:r>
            <a:endParaRPr lang="en-US" sz="2700" dirty="0">
              <a:solidFill>
                <a:srgbClr val="03A1A4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3F98E-5FFF-4701-A99F-87B202C66033}"/>
              </a:ext>
            </a:extLst>
          </p:cNvPr>
          <p:cNvSpPr txBox="1"/>
          <p:nvPr/>
        </p:nvSpPr>
        <p:spPr>
          <a:xfrm>
            <a:off x="739542" y="4116514"/>
            <a:ext cx="749512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Gain </a:t>
            </a:r>
          </a:p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Attention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54B9C7B-4DA7-40E1-B723-68758EB971FE}"/>
              </a:ext>
            </a:extLst>
          </p:cNvPr>
          <p:cNvSpPr/>
          <p:nvPr/>
        </p:nvSpPr>
        <p:spPr>
          <a:xfrm rot="5400000">
            <a:off x="1595874" y="2564605"/>
            <a:ext cx="689372" cy="68937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37A3CB3-AA60-41C6-B92B-B84EC0A87E61}"/>
              </a:ext>
            </a:extLst>
          </p:cNvPr>
          <p:cNvSpPr/>
          <p:nvPr/>
        </p:nvSpPr>
        <p:spPr>
          <a:xfrm>
            <a:off x="1869122" y="2837854"/>
            <a:ext cx="142875" cy="142875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5AB77009-91CD-4089-A339-205E1FD860BA}"/>
              </a:ext>
            </a:extLst>
          </p:cNvPr>
          <p:cNvSpPr/>
          <p:nvPr/>
        </p:nvSpPr>
        <p:spPr>
          <a:xfrm>
            <a:off x="1779825" y="2748556"/>
            <a:ext cx="321470" cy="321470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EB4F978A-6973-4038-9D44-C992F6903D28}"/>
              </a:ext>
            </a:extLst>
          </p:cNvPr>
          <p:cNvSpPr/>
          <p:nvPr/>
        </p:nvSpPr>
        <p:spPr>
          <a:xfrm>
            <a:off x="1680171" y="2648902"/>
            <a:ext cx="520778" cy="520778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82AF7D-7FF0-494C-891D-C601C69FAD64}"/>
              </a:ext>
            </a:extLst>
          </p:cNvPr>
          <p:cNvCxnSpPr>
            <a:cxnSpLocks/>
          </p:cNvCxnSpPr>
          <p:nvPr/>
        </p:nvCxnSpPr>
        <p:spPr>
          <a:xfrm flipV="1">
            <a:off x="1940561" y="1873863"/>
            <a:ext cx="0" cy="77504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26033AC-E99E-4309-BD9B-47A98BA0DEA7}"/>
              </a:ext>
            </a:extLst>
          </p:cNvPr>
          <p:cNvSpPr/>
          <p:nvPr/>
        </p:nvSpPr>
        <p:spPr>
          <a:xfrm>
            <a:off x="1893970" y="1839095"/>
            <a:ext cx="93180" cy="9318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97ECE7-7E0E-48D0-9C27-6FB0E3DB79DD}"/>
              </a:ext>
            </a:extLst>
          </p:cNvPr>
          <p:cNvSpPr txBox="1"/>
          <p:nvPr/>
        </p:nvSpPr>
        <p:spPr>
          <a:xfrm>
            <a:off x="1372290" y="3199761"/>
            <a:ext cx="1136540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2700" dirty="0">
                <a:solidFill>
                  <a:srgbClr val="EE9524"/>
                </a:solidFill>
                <a:latin typeface="Century Gothic" panose="020B0502020202020204" pitchFamily="34" charset="0"/>
              </a:rPr>
              <a:t>2</a:t>
            </a:r>
            <a:endParaRPr lang="en-US" sz="2700" dirty="0">
              <a:solidFill>
                <a:srgbClr val="EE9524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A27D8-0CF3-496D-AD7D-2076231DE52C}"/>
              </a:ext>
            </a:extLst>
          </p:cNvPr>
          <p:cNvSpPr txBox="1"/>
          <p:nvPr/>
        </p:nvSpPr>
        <p:spPr>
          <a:xfrm>
            <a:off x="1417832" y="1438551"/>
            <a:ext cx="1138635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Inform Learner </a:t>
            </a:r>
          </a:p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of Objectives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2636062-43D3-463C-B6BD-741D547DE965}"/>
              </a:ext>
            </a:extLst>
          </p:cNvPr>
          <p:cNvSpPr/>
          <p:nvPr/>
        </p:nvSpPr>
        <p:spPr>
          <a:xfrm>
            <a:off x="2419656" y="2558185"/>
            <a:ext cx="689372" cy="68937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B9A2B-6699-4804-99AE-7A924FDA4340}"/>
              </a:ext>
            </a:extLst>
          </p:cNvPr>
          <p:cNvSpPr/>
          <p:nvPr/>
        </p:nvSpPr>
        <p:spPr>
          <a:xfrm>
            <a:off x="2692904" y="2831434"/>
            <a:ext cx="142875" cy="142875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3A6CDF07-EF0B-4379-8FBF-3718BD896047}"/>
              </a:ext>
            </a:extLst>
          </p:cNvPr>
          <p:cNvSpPr/>
          <p:nvPr/>
        </p:nvSpPr>
        <p:spPr>
          <a:xfrm>
            <a:off x="2603607" y="2742136"/>
            <a:ext cx="321470" cy="321470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FB3E2DCF-4068-4715-BD27-13370B541EAC}"/>
              </a:ext>
            </a:extLst>
          </p:cNvPr>
          <p:cNvSpPr/>
          <p:nvPr/>
        </p:nvSpPr>
        <p:spPr>
          <a:xfrm>
            <a:off x="2503953" y="2642482"/>
            <a:ext cx="520778" cy="520778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49CDC4-E9AD-4789-BEA6-BFF07A73111B}"/>
              </a:ext>
            </a:extLst>
          </p:cNvPr>
          <p:cNvCxnSpPr>
            <a:cxnSpLocks/>
          </p:cNvCxnSpPr>
          <p:nvPr/>
        </p:nvCxnSpPr>
        <p:spPr>
          <a:xfrm flipV="1">
            <a:off x="2764343" y="3163261"/>
            <a:ext cx="0" cy="77504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4A8794-EADF-4527-95C6-C9D6781E9C8E}"/>
              </a:ext>
            </a:extLst>
          </p:cNvPr>
          <p:cNvSpPr/>
          <p:nvPr/>
        </p:nvSpPr>
        <p:spPr>
          <a:xfrm>
            <a:off x="2717752" y="3919451"/>
            <a:ext cx="93180" cy="9318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E7D141-E60D-4B00-AA4B-1F588212DCAD}"/>
              </a:ext>
            </a:extLst>
          </p:cNvPr>
          <p:cNvSpPr txBox="1"/>
          <p:nvPr/>
        </p:nvSpPr>
        <p:spPr>
          <a:xfrm>
            <a:off x="2210359" y="2127755"/>
            <a:ext cx="1136540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2700" dirty="0">
                <a:solidFill>
                  <a:srgbClr val="EF3078"/>
                </a:solidFill>
                <a:latin typeface="Century Gothic" panose="020B0502020202020204" pitchFamily="34" charset="0"/>
              </a:rPr>
              <a:t>3</a:t>
            </a:r>
            <a:endParaRPr lang="en-US" sz="2700" dirty="0">
              <a:solidFill>
                <a:srgbClr val="EF3078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5C5A36-EC92-462F-BB70-6A797D63B1DD}"/>
              </a:ext>
            </a:extLst>
          </p:cNvPr>
          <p:cNvSpPr txBox="1"/>
          <p:nvPr/>
        </p:nvSpPr>
        <p:spPr>
          <a:xfrm>
            <a:off x="2143445" y="4106987"/>
            <a:ext cx="1241794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Stimulate </a:t>
            </a:r>
          </a:p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Recalls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E3730103-7F8D-4792-83EE-5FFC4A5D2274}"/>
              </a:ext>
            </a:extLst>
          </p:cNvPr>
          <p:cNvSpPr/>
          <p:nvPr/>
        </p:nvSpPr>
        <p:spPr>
          <a:xfrm rot="5400000">
            <a:off x="3254866" y="2564605"/>
            <a:ext cx="689372" cy="68937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6694F26-80D5-467D-94C4-C9C860517F5F}"/>
              </a:ext>
            </a:extLst>
          </p:cNvPr>
          <p:cNvSpPr/>
          <p:nvPr/>
        </p:nvSpPr>
        <p:spPr>
          <a:xfrm>
            <a:off x="3528115" y="2837854"/>
            <a:ext cx="142875" cy="142875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0789B4A-0620-4211-9109-6DBE9A07FE51}"/>
              </a:ext>
            </a:extLst>
          </p:cNvPr>
          <p:cNvSpPr/>
          <p:nvPr/>
        </p:nvSpPr>
        <p:spPr>
          <a:xfrm>
            <a:off x="3438817" y="2748556"/>
            <a:ext cx="321470" cy="321470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9C63B36C-028C-4461-9179-02E81EA9B830}"/>
              </a:ext>
            </a:extLst>
          </p:cNvPr>
          <p:cNvSpPr/>
          <p:nvPr/>
        </p:nvSpPr>
        <p:spPr>
          <a:xfrm>
            <a:off x="3339163" y="2648902"/>
            <a:ext cx="520778" cy="520778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E6C7CE-0DCB-4A82-B08E-519AC3270B85}"/>
              </a:ext>
            </a:extLst>
          </p:cNvPr>
          <p:cNvCxnSpPr>
            <a:cxnSpLocks/>
          </p:cNvCxnSpPr>
          <p:nvPr/>
        </p:nvCxnSpPr>
        <p:spPr>
          <a:xfrm flipV="1">
            <a:off x="3599553" y="1873863"/>
            <a:ext cx="0" cy="77504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FE38F3-7830-46D8-95EE-69DB62ED465D}"/>
              </a:ext>
            </a:extLst>
          </p:cNvPr>
          <p:cNvSpPr/>
          <p:nvPr/>
        </p:nvSpPr>
        <p:spPr>
          <a:xfrm>
            <a:off x="3552962" y="1839095"/>
            <a:ext cx="93180" cy="9318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F62DC2-C651-4B22-B4CB-1846861868F6}"/>
              </a:ext>
            </a:extLst>
          </p:cNvPr>
          <p:cNvSpPr txBox="1"/>
          <p:nvPr/>
        </p:nvSpPr>
        <p:spPr>
          <a:xfrm>
            <a:off x="3031282" y="3199761"/>
            <a:ext cx="1136540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2700" dirty="0">
                <a:solidFill>
                  <a:srgbClr val="1C7CBB"/>
                </a:solidFill>
                <a:latin typeface="Century Gothic" panose="020B0502020202020204" pitchFamily="34" charset="0"/>
              </a:rPr>
              <a:t>4</a:t>
            </a:r>
            <a:endParaRPr lang="en-US" sz="2700" dirty="0">
              <a:solidFill>
                <a:srgbClr val="1C7CBB"/>
              </a:solidFill>
              <a:latin typeface="Century Gothic" panose="020B0502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337E62-7F21-4CD3-9B0D-507A64DF7728}"/>
              </a:ext>
            </a:extLst>
          </p:cNvPr>
          <p:cNvSpPr txBox="1"/>
          <p:nvPr/>
        </p:nvSpPr>
        <p:spPr>
          <a:xfrm>
            <a:off x="2877745" y="1501016"/>
            <a:ext cx="1467791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Present Stimulus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FC85B459-7BA2-4C61-9178-E1CE5EFAEC56}"/>
              </a:ext>
            </a:extLst>
          </p:cNvPr>
          <p:cNvSpPr/>
          <p:nvPr/>
        </p:nvSpPr>
        <p:spPr>
          <a:xfrm>
            <a:off x="4064476" y="2556235"/>
            <a:ext cx="689372" cy="68937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A6EEA54-5314-432F-B5DF-B223248AB8AA}"/>
              </a:ext>
            </a:extLst>
          </p:cNvPr>
          <p:cNvSpPr/>
          <p:nvPr/>
        </p:nvSpPr>
        <p:spPr>
          <a:xfrm>
            <a:off x="4337724" y="2829484"/>
            <a:ext cx="142875" cy="14287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0C983C23-7914-456E-AA37-90FEEBD851C0}"/>
              </a:ext>
            </a:extLst>
          </p:cNvPr>
          <p:cNvSpPr/>
          <p:nvPr/>
        </p:nvSpPr>
        <p:spPr>
          <a:xfrm>
            <a:off x="4248427" y="2740186"/>
            <a:ext cx="321470" cy="321470"/>
          </a:xfrm>
          <a:prstGeom prst="donut">
            <a:avLst>
              <a:gd name="adj" fmla="val 528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CD810234-B3DF-4AE8-B7F5-9B91C3FEE8A3}"/>
              </a:ext>
            </a:extLst>
          </p:cNvPr>
          <p:cNvSpPr/>
          <p:nvPr/>
        </p:nvSpPr>
        <p:spPr>
          <a:xfrm>
            <a:off x="4148773" y="2640532"/>
            <a:ext cx="520778" cy="520778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1A79A1-830D-43A5-991E-41089FE309F5}"/>
              </a:ext>
            </a:extLst>
          </p:cNvPr>
          <p:cNvCxnSpPr>
            <a:cxnSpLocks/>
          </p:cNvCxnSpPr>
          <p:nvPr/>
        </p:nvCxnSpPr>
        <p:spPr>
          <a:xfrm flipV="1">
            <a:off x="4409162" y="3161311"/>
            <a:ext cx="0" cy="775041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1D217BA-6735-41FC-ADDE-ADA84BF5E891}"/>
              </a:ext>
            </a:extLst>
          </p:cNvPr>
          <p:cNvSpPr/>
          <p:nvPr/>
        </p:nvSpPr>
        <p:spPr>
          <a:xfrm>
            <a:off x="4362572" y="3917501"/>
            <a:ext cx="93180" cy="9318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3BBA26-6FB6-4EDA-AE7C-332D388F6619}"/>
              </a:ext>
            </a:extLst>
          </p:cNvPr>
          <p:cNvSpPr txBox="1"/>
          <p:nvPr/>
        </p:nvSpPr>
        <p:spPr>
          <a:xfrm>
            <a:off x="3840892" y="2125805"/>
            <a:ext cx="1136540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27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5</a:t>
            </a:r>
            <a:endParaRPr lang="en-US" sz="2700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10CEB2-4E11-44C6-A201-5DCB3EA9A265}"/>
              </a:ext>
            </a:extLst>
          </p:cNvPr>
          <p:cNvSpPr txBox="1"/>
          <p:nvPr/>
        </p:nvSpPr>
        <p:spPr>
          <a:xfrm>
            <a:off x="3637690" y="4075559"/>
            <a:ext cx="1449764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Provide</a:t>
            </a:r>
          </a:p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Learning Guidance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E23E97-80CA-4DCE-905B-0371552128FB}"/>
              </a:ext>
            </a:extLst>
          </p:cNvPr>
          <p:cNvCxnSpPr>
            <a:cxnSpLocks/>
          </p:cNvCxnSpPr>
          <p:nvPr/>
        </p:nvCxnSpPr>
        <p:spPr>
          <a:xfrm>
            <a:off x="739542" y="4508929"/>
            <a:ext cx="749512" cy="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6AF9195-D1C7-4EAB-9766-CBBD5AC04E3E}"/>
              </a:ext>
            </a:extLst>
          </p:cNvPr>
          <p:cNvCxnSpPr>
            <a:cxnSpLocks/>
          </p:cNvCxnSpPr>
          <p:nvPr/>
        </p:nvCxnSpPr>
        <p:spPr>
          <a:xfrm flipV="1">
            <a:off x="2466364" y="4507964"/>
            <a:ext cx="583728" cy="965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FD0854-B613-4503-8F9F-7EBA21977DB6}"/>
              </a:ext>
            </a:extLst>
          </p:cNvPr>
          <p:cNvCxnSpPr>
            <a:cxnSpLocks/>
          </p:cNvCxnSpPr>
          <p:nvPr/>
        </p:nvCxnSpPr>
        <p:spPr>
          <a:xfrm>
            <a:off x="3594247" y="4507964"/>
            <a:ext cx="1536649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7D5D77-7183-46A2-913A-91854EB46B5B}"/>
              </a:ext>
            </a:extLst>
          </p:cNvPr>
          <p:cNvCxnSpPr>
            <a:cxnSpLocks/>
          </p:cNvCxnSpPr>
          <p:nvPr/>
        </p:nvCxnSpPr>
        <p:spPr>
          <a:xfrm flipV="1">
            <a:off x="1455377" y="1438551"/>
            <a:ext cx="1023183" cy="1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E4C8AC-856E-47A1-86C3-D3143F6DF56B}"/>
              </a:ext>
            </a:extLst>
          </p:cNvPr>
          <p:cNvCxnSpPr>
            <a:cxnSpLocks/>
          </p:cNvCxnSpPr>
          <p:nvPr/>
        </p:nvCxnSpPr>
        <p:spPr>
          <a:xfrm>
            <a:off x="3050092" y="1438551"/>
            <a:ext cx="1098681" cy="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C17817C-AF36-4468-94FC-44DCFF825290}"/>
              </a:ext>
            </a:extLst>
          </p:cNvPr>
          <p:cNvSpPr txBox="1"/>
          <p:nvPr/>
        </p:nvSpPr>
        <p:spPr>
          <a:xfrm>
            <a:off x="1842408" y="98859"/>
            <a:ext cx="5459186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3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9 Peristiwa Gagne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3" name="Group 78">
            <a:extLst>
              <a:ext uri="{FF2B5EF4-FFF2-40B4-BE49-F238E27FC236}">
                <a16:creationId xmlns:a16="http://schemas.microsoft.com/office/drawing/2014/main" id="{B347FCAE-CD51-47C1-A0E5-7FE287A79E42}"/>
              </a:ext>
            </a:extLst>
          </p:cNvPr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57F6F33-D335-4F37-A9F5-23DE49CB0B4A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3A95DB-0E0C-40A8-88F7-9DAC67B156F6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D1EA8C3-D35D-4FB7-8D6B-858B4EE0825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D4B96A9-29AD-4507-B1E8-D12C03BAD2C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0AFA104-D1BD-427D-90C1-6CE47F2C7A5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272CB9A-11DA-403F-8A2C-8ACABB9E55E3}"/>
              </a:ext>
            </a:extLst>
          </p:cNvPr>
          <p:cNvCxnSpPr/>
          <p:nvPr/>
        </p:nvCxnSpPr>
        <p:spPr>
          <a:xfrm flipV="1">
            <a:off x="6175623" y="2910765"/>
            <a:ext cx="414268" cy="35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7E87360-F24A-47BA-928F-2F0179FA8620}"/>
              </a:ext>
            </a:extLst>
          </p:cNvPr>
          <p:cNvCxnSpPr/>
          <p:nvPr/>
        </p:nvCxnSpPr>
        <p:spPr>
          <a:xfrm flipV="1">
            <a:off x="6978125" y="2910764"/>
            <a:ext cx="505427" cy="144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8346D99-21A2-4F27-AB30-6BF25A60C3AC}"/>
              </a:ext>
            </a:extLst>
          </p:cNvPr>
          <p:cNvCxnSpPr>
            <a:cxnSpLocks/>
          </p:cNvCxnSpPr>
          <p:nvPr/>
        </p:nvCxnSpPr>
        <p:spPr>
          <a:xfrm>
            <a:off x="7855887" y="2910449"/>
            <a:ext cx="115388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92DD698-41EA-44B3-A338-53428D7D5050}"/>
              </a:ext>
            </a:extLst>
          </p:cNvPr>
          <p:cNvCxnSpPr/>
          <p:nvPr/>
        </p:nvCxnSpPr>
        <p:spPr>
          <a:xfrm>
            <a:off x="5302760" y="2909291"/>
            <a:ext cx="479555" cy="14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Arc 86">
            <a:extLst>
              <a:ext uri="{FF2B5EF4-FFF2-40B4-BE49-F238E27FC236}">
                <a16:creationId xmlns:a16="http://schemas.microsoft.com/office/drawing/2014/main" id="{B54B9C7B-4DA7-40E1-B723-68758EB971FE}"/>
              </a:ext>
            </a:extLst>
          </p:cNvPr>
          <p:cNvSpPr/>
          <p:nvPr/>
        </p:nvSpPr>
        <p:spPr>
          <a:xfrm rot="5400000">
            <a:off x="4911061" y="2564605"/>
            <a:ext cx="689372" cy="68937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37A3CB3-AA60-41C6-B92B-B84EC0A87E61}"/>
              </a:ext>
            </a:extLst>
          </p:cNvPr>
          <p:cNvSpPr/>
          <p:nvPr/>
        </p:nvSpPr>
        <p:spPr>
          <a:xfrm>
            <a:off x="5184310" y="2837854"/>
            <a:ext cx="142875" cy="142875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89" name="Circle: Hollow 20">
            <a:extLst>
              <a:ext uri="{FF2B5EF4-FFF2-40B4-BE49-F238E27FC236}">
                <a16:creationId xmlns:a16="http://schemas.microsoft.com/office/drawing/2014/main" id="{5AB77009-91CD-4089-A339-205E1FD860BA}"/>
              </a:ext>
            </a:extLst>
          </p:cNvPr>
          <p:cNvSpPr/>
          <p:nvPr/>
        </p:nvSpPr>
        <p:spPr>
          <a:xfrm>
            <a:off x="5095012" y="2748556"/>
            <a:ext cx="321470" cy="321470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Circle: Hollow 21">
            <a:extLst>
              <a:ext uri="{FF2B5EF4-FFF2-40B4-BE49-F238E27FC236}">
                <a16:creationId xmlns:a16="http://schemas.microsoft.com/office/drawing/2014/main" id="{EB4F978A-6973-4038-9D44-C992F6903D28}"/>
              </a:ext>
            </a:extLst>
          </p:cNvPr>
          <p:cNvSpPr/>
          <p:nvPr/>
        </p:nvSpPr>
        <p:spPr>
          <a:xfrm>
            <a:off x="4995358" y="2648902"/>
            <a:ext cx="520778" cy="520778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982AF7D-7FF0-494C-891D-C601C69FAD64}"/>
              </a:ext>
            </a:extLst>
          </p:cNvPr>
          <p:cNvCxnSpPr>
            <a:cxnSpLocks/>
          </p:cNvCxnSpPr>
          <p:nvPr/>
        </p:nvCxnSpPr>
        <p:spPr>
          <a:xfrm flipV="1">
            <a:off x="5255748" y="1873863"/>
            <a:ext cx="0" cy="77504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D26033AC-E99E-4309-BD9B-47A98BA0DEA7}"/>
              </a:ext>
            </a:extLst>
          </p:cNvPr>
          <p:cNvSpPr/>
          <p:nvPr/>
        </p:nvSpPr>
        <p:spPr>
          <a:xfrm>
            <a:off x="5209157" y="1839095"/>
            <a:ext cx="93180" cy="9318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297ECE7-7E0E-48D0-9C27-6FB0E3DB79DD}"/>
              </a:ext>
            </a:extLst>
          </p:cNvPr>
          <p:cNvSpPr txBox="1"/>
          <p:nvPr/>
        </p:nvSpPr>
        <p:spPr>
          <a:xfrm>
            <a:off x="4687477" y="3199761"/>
            <a:ext cx="1136540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2700" dirty="0">
                <a:solidFill>
                  <a:srgbClr val="EE9524"/>
                </a:solidFill>
                <a:latin typeface="Century Gothic" panose="020B0502020202020204" pitchFamily="34" charset="0"/>
              </a:rPr>
              <a:t>6</a:t>
            </a:r>
            <a:endParaRPr lang="en-US" sz="2700" dirty="0">
              <a:solidFill>
                <a:srgbClr val="EE9524"/>
              </a:solidFill>
              <a:latin typeface="Century Gothic" panose="020B0502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DEA27D8-0CF3-496D-AD7D-2076231DE52C}"/>
              </a:ext>
            </a:extLst>
          </p:cNvPr>
          <p:cNvSpPr txBox="1"/>
          <p:nvPr/>
        </p:nvSpPr>
        <p:spPr>
          <a:xfrm>
            <a:off x="4738415" y="1418820"/>
            <a:ext cx="1043900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Elicit</a:t>
            </a:r>
          </a:p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Performance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5" name="Arc 94">
            <a:extLst>
              <a:ext uri="{FF2B5EF4-FFF2-40B4-BE49-F238E27FC236}">
                <a16:creationId xmlns:a16="http://schemas.microsoft.com/office/drawing/2014/main" id="{A2636062-43D3-463C-B6BD-741D547DE965}"/>
              </a:ext>
            </a:extLst>
          </p:cNvPr>
          <p:cNvSpPr/>
          <p:nvPr/>
        </p:nvSpPr>
        <p:spPr>
          <a:xfrm>
            <a:off x="5771501" y="2564605"/>
            <a:ext cx="689372" cy="68937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CDCB9A2B-6699-4804-99AE-7A924FDA4340}"/>
              </a:ext>
            </a:extLst>
          </p:cNvPr>
          <p:cNvSpPr/>
          <p:nvPr/>
        </p:nvSpPr>
        <p:spPr>
          <a:xfrm>
            <a:off x="6044750" y="2837854"/>
            <a:ext cx="142875" cy="142875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97" name="Circle: Hollow 29">
            <a:extLst>
              <a:ext uri="{FF2B5EF4-FFF2-40B4-BE49-F238E27FC236}">
                <a16:creationId xmlns:a16="http://schemas.microsoft.com/office/drawing/2014/main" id="{3A6CDF07-EF0B-4379-8FBF-3718BD896047}"/>
              </a:ext>
            </a:extLst>
          </p:cNvPr>
          <p:cNvSpPr/>
          <p:nvPr/>
        </p:nvSpPr>
        <p:spPr>
          <a:xfrm>
            <a:off x="5955452" y="2748556"/>
            <a:ext cx="321470" cy="321470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8" name="Circle: Hollow 30">
            <a:extLst>
              <a:ext uri="{FF2B5EF4-FFF2-40B4-BE49-F238E27FC236}">
                <a16:creationId xmlns:a16="http://schemas.microsoft.com/office/drawing/2014/main" id="{FB3E2DCF-4068-4715-BD27-13370B541EAC}"/>
              </a:ext>
            </a:extLst>
          </p:cNvPr>
          <p:cNvSpPr/>
          <p:nvPr/>
        </p:nvSpPr>
        <p:spPr>
          <a:xfrm>
            <a:off x="5855798" y="2648902"/>
            <a:ext cx="520778" cy="520778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A49CDC4-E9AD-4789-BEA6-BFF07A73111B}"/>
              </a:ext>
            </a:extLst>
          </p:cNvPr>
          <p:cNvCxnSpPr>
            <a:cxnSpLocks/>
          </p:cNvCxnSpPr>
          <p:nvPr/>
        </p:nvCxnSpPr>
        <p:spPr>
          <a:xfrm flipV="1">
            <a:off x="6116188" y="3169681"/>
            <a:ext cx="0" cy="77504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DD4A8794-EADF-4527-95C6-C9D6781E9C8E}"/>
              </a:ext>
            </a:extLst>
          </p:cNvPr>
          <p:cNvSpPr/>
          <p:nvPr/>
        </p:nvSpPr>
        <p:spPr>
          <a:xfrm>
            <a:off x="6069597" y="3925871"/>
            <a:ext cx="93180" cy="9318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BE7D141-E60D-4B00-AA4B-1F588212DCAD}"/>
              </a:ext>
            </a:extLst>
          </p:cNvPr>
          <p:cNvSpPr txBox="1"/>
          <p:nvPr/>
        </p:nvSpPr>
        <p:spPr>
          <a:xfrm>
            <a:off x="5547917" y="2134175"/>
            <a:ext cx="1136540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2700" dirty="0">
                <a:solidFill>
                  <a:srgbClr val="EF3078"/>
                </a:solidFill>
                <a:latin typeface="Century Gothic" panose="020B0502020202020204" pitchFamily="34" charset="0"/>
              </a:rPr>
              <a:t>7</a:t>
            </a:r>
            <a:endParaRPr lang="en-US" sz="2700" dirty="0">
              <a:solidFill>
                <a:srgbClr val="EF3078"/>
              </a:solidFill>
              <a:latin typeface="Century Gothic" panose="020B0502020202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A5C5A36-EC92-462F-BB70-6A797D63B1DD}"/>
              </a:ext>
            </a:extLst>
          </p:cNvPr>
          <p:cNvSpPr txBox="1"/>
          <p:nvPr/>
        </p:nvSpPr>
        <p:spPr>
          <a:xfrm>
            <a:off x="5600433" y="4106987"/>
            <a:ext cx="989458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Provide Feedback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3" name="Arc 102">
            <a:extLst>
              <a:ext uri="{FF2B5EF4-FFF2-40B4-BE49-F238E27FC236}">
                <a16:creationId xmlns:a16="http://schemas.microsoft.com/office/drawing/2014/main" id="{E3730103-7F8D-4792-83EE-5FFC4A5D2274}"/>
              </a:ext>
            </a:extLst>
          </p:cNvPr>
          <p:cNvSpPr/>
          <p:nvPr/>
        </p:nvSpPr>
        <p:spPr>
          <a:xfrm rot="5400000">
            <a:off x="6582563" y="2564605"/>
            <a:ext cx="689372" cy="68937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6694F26-80D5-467D-94C4-C9C860517F5F}"/>
              </a:ext>
            </a:extLst>
          </p:cNvPr>
          <p:cNvSpPr/>
          <p:nvPr/>
        </p:nvSpPr>
        <p:spPr>
          <a:xfrm>
            <a:off x="6855812" y="2837854"/>
            <a:ext cx="142875" cy="142875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05" name="Circle: Hollow 46">
            <a:extLst>
              <a:ext uri="{FF2B5EF4-FFF2-40B4-BE49-F238E27FC236}">
                <a16:creationId xmlns:a16="http://schemas.microsoft.com/office/drawing/2014/main" id="{B0789B4A-0620-4211-9109-6DBE9A07FE51}"/>
              </a:ext>
            </a:extLst>
          </p:cNvPr>
          <p:cNvSpPr/>
          <p:nvPr/>
        </p:nvSpPr>
        <p:spPr>
          <a:xfrm>
            <a:off x="6766514" y="2748556"/>
            <a:ext cx="321470" cy="321470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Circle: Hollow 47">
            <a:extLst>
              <a:ext uri="{FF2B5EF4-FFF2-40B4-BE49-F238E27FC236}">
                <a16:creationId xmlns:a16="http://schemas.microsoft.com/office/drawing/2014/main" id="{9C63B36C-028C-4461-9179-02E81EA9B830}"/>
              </a:ext>
            </a:extLst>
          </p:cNvPr>
          <p:cNvSpPr/>
          <p:nvPr/>
        </p:nvSpPr>
        <p:spPr>
          <a:xfrm>
            <a:off x="6666860" y="2648902"/>
            <a:ext cx="520778" cy="520778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5E6C7CE-0DCB-4A82-B08E-519AC3270B85}"/>
              </a:ext>
            </a:extLst>
          </p:cNvPr>
          <p:cNvCxnSpPr>
            <a:cxnSpLocks/>
          </p:cNvCxnSpPr>
          <p:nvPr/>
        </p:nvCxnSpPr>
        <p:spPr>
          <a:xfrm flipV="1">
            <a:off x="6927250" y="1873863"/>
            <a:ext cx="0" cy="77504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4CFE38F3-7830-46D8-95EE-69DB62ED465D}"/>
              </a:ext>
            </a:extLst>
          </p:cNvPr>
          <p:cNvSpPr/>
          <p:nvPr/>
        </p:nvSpPr>
        <p:spPr>
          <a:xfrm>
            <a:off x="6880659" y="1839095"/>
            <a:ext cx="93180" cy="9318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5F62DC2-C651-4B22-B4CB-1846861868F6}"/>
              </a:ext>
            </a:extLst>
          </p:cNvPr>
          <p:cNvSpPr txBox="1"/>
          <p:nvPr/>
        </p:nvSpPr>
        <p:spPr>
          <a:xfrm>
            <a:off x="6358979" y="3199761"/>
            <a:ext cx="1136540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2700" dirty="0">
                <a:solidFill>
                  <a:srgbClr val="1C7CBB"/>
                </a:solidFill>
                <a:latin typeface="Century Gothic" panose="020B0502020202020204" pitchFamily="34" charset="0"/>
              </a:rPr>
              <a:t>8</a:t>
            </a:r>
            <a:endParaRPr lang="en-US" sz="2700" dirty="0">
              <a:solidFill>
                <a:srgbClr val="1C7CBB"/>
              </a:solidFill>
              <a:latin typeface="Century Gothic" panose="020B05020202020202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4337E62-7F21-4CD3-9B0D-507A64DF7728}"/>
              </a:ext>
            </a:extLst>
          </p:cNvPr>
          <p:cNvSpPr txBox="1"/>
          <p:nvPr/>
        </p:nvSpPr>
        <p:spPr>
          <a:xfrm>
            <a:off x="6277766" y="1477166"/>
            <a:ext cx="1205786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Assess Performace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11" name="Arc 110">
            <a:extLst>
              <a:ext uri="{FF2B5EF4-FFF2-40B4-BE49-F238E27FC236}">
                <a16:creationId xmlns:a16="http://schemas.microsoft.com/office/drawing/2014/main" id="{FC85B459-7BA2-4C61-9178-E1CE5EFAEC56}"/>
              </a:ext>
            </a:extLst>
          </p:cNvPr>
          <p:cNvSpPr/>
          <p:nvPr/>
        </p:nvSpPr>
        <p:spPr>
          <a:xfrm>
            <a:off x="7477585" y="2556235"/>
            <a:ext cx="689372" cy="68937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A6EEA54-5314-432F-B5DF-B223248AB8AA}"/>
              </a:ext>
            </a:extLst>
          </p:cNvPr>
          <p:cNvSpPr/>
          <p:nvPr/>
        </p:nvSpPr>
        <p:spPr>
          <a:xfrm>
            <a:off x="7750834" y="2829483"/>
            <a:ext cx="142875" cy="14287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13" name="Circle: Hollow 55">
            <a:extLst>
              <a:ext uri="{FF2B5EF4-FFF2-40B4-BE49-F238E27FC236}">
                <a16:creationId xmlns:a16="http://schemas.microsoft.com/office/drawing/2014/main" id="{0C983C23-7914-456E-AA37-90FEEBD851C0}"/>
              </a:ext>
            </a:extLst>
          </p:cNvPr>
          <p:cNvSpPr/>
          <p:nvPr/>
        </p:nvSpPr>
        <p:spPr>
          <a:xfrm>
            <a:off x="7661536" y="2740186"/>
            <a:ext cx="321470" cy="321470"/>
          </a:xfrm>
          <a:prstGeom prst="donut">
            <a:avLst>
              <a:gd name="adj" fmla="val 528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4" name="Circle: Hollow 56">
            <a:extLst>
              <a:ext uri="{FF2B5EF4-FFF2-40B4-BE49-F238E27FC236}">
                <a16:creationId xmlns:a16="http://schemas.microsoft.com/office/drawing/2014/main" id="{CD810234-B3DF-4AE8-B7F5-9B91C3FEE8A3}"/>
              </a:ext>
            </a:extLst>
          </p:cNvPr>
          <p:cNvSpPr/>
          <p:nvPr/>
        </p:nvSpPr>
        <p:spPr>
          <a:xfrm>
            <a:off x="7561882" y="2640532"/>
            <a:ext cx="520778" cy="520778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61A79A1-830D-43A5-991E-41089FE309F5}"/>
              </a:ext>
            </a:extLst>
          </p:cNvPr>
          <p:cNvCxnSpPr>
            <a:cxnSpLocks/>
          </p:cNvCxnSpPr>
          <p:nvPr/>
        </p:nvCxnSpPr>
        <p:spPr>
          <a:xfrm flipV="1">
            <a:off x="7822272" y="3161310"/>
            <a:ext cx="0" cy="77504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1D217BA-6735-41FC-ADDE-ADA84BF5E891}"/>
              </a:ext>
            </a:extLst>
          </p:cNvPr>
          <p:cNvSpPr/>
          <p:nvPr/>
        </p:nvSpPr>
        <p:spPr>
          <a:xfrm>
            <a:off x="7775681" y="3917501"/>
            <a:ext cx="93180" cy="9318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93BBA26-6FB6-4EDA-AE7C-332D388F6619}"/>
              </a:ext>
            </a:extLst>
          </p:cNvPr>
          <p:cNvSpPr txBox="1"/>
          <p:nvPr/>
        </p:nvSpPr>
        <p:spPr>
          <a:xfrm>
            <a:off x="7254001" y="2125804"/>
            <a:ext cx="1136540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27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9</a:t>
            </a:r>
            <a:endParaRPr lang="en-US" sz="2700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36AF9195-D1C7-4EAB-9766-CBBD5AC04E3E}"/>
              </a:ext>
            </a:extLst>
          </p:cNvPr>
          <p:cNvCxnSpPr>
            <a:cxnSpLocks/>
          </p:cNvCxnSpPr>
          <p:nvPr/>
        </p:nvCxnSpPr>
        <p:spPr>
          <a:xfrm>
            <a:off x="5600433" y="4507964"/>
            <a:ext cx="989458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67D5D77-7183-46A2-913A-91854EB46B5B}"/>
              </a:ext>
            </a:extLst>
          </p:cNvPr>
          <p:cNvCxnSpPr>
            <a:cxnSpLocks/>
          </p:cNvCxnSpPr>
          <p:nvPr/>
        </p:nvCxnSpPr>
        <p:spPr>
          <a:xfrm flipV="1">
            <a:off x="4753847" y="1414539"/>
            <a:ext cx="1028468" cy="1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FE4C8AC-856E-47A1-86C3-D3143F6DF56B}"/>
              </a:ext>
            </a:extLst>
          </p:cNvPr>
          <p:cNvCxnSpPr>
            <a:cxnSpLocks/>
          </p:cNvCxnSpPr>
          <p:nvPr/>
        </p:nvCxnSpPr>
        <p:spPr>
          <a:xfrm>
            <a:off x="6460873" y="1438551"/>
            <a:ext cx="925765" cy="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8710CEB2-4E11-44C6-A201-5DCB3EA9A265}"/>
              </a:ext>
            </a:extLst>
          </p:cNvPr>
          <p:cNvSpPr txBox="1"/>
          <p:nvPr/>
        </p:nvSpPr>
        <p:spPr>
          <a:xfrm>
            <a:off x="7050799" y="4077509"/>
            <a:ext cx="1449764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Enhance retention&amp;transfer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7FD0854-B613-4503-8F9F-7EBA21977DB6}"/>
              </a:ext>
            </a:extLst>
          </p:cNvPr>
          <p:cNvCxnSpPr>
            <a:cxnSpLocks/>
          </p:cNvCxnSpPr>
          <p:nvPr/>
        </p:nvCxnSpPr>
        <p:spPr>
          <a:xfrm>
            <a:off x="7007357" y="4509915"/>
            <a:ext cx="1536649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0E59EE-BEAC-41E6-AF5D-D4A6D0B1D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68580" tIns="34290" rIns="68580" bIns="34290"/>
          <a:lstStyle/>
          <a:p>
            <a:r>
              <a:rPr lang="id-ID" dirty="0"/>
              <a:t>(C) UPT Elearning ITB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24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6" grpId="0"/>
      <p:bldP spid="35" grpId="0"/>
      <p:bldP spid="52" grpId="0"/>
      <p:bldP spid="61" grpId="0"/>
      <p:bldP spid="94" grpId="0"/>
      <p:bldP spid="102" grpId="0"/>
      <p:bldP spid="110" grpId="0"/>
      <p:bldP spid="1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8535F9-901E-4CEF-88A9-1B841081DF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dirty="0" err="1"/>
              <a:t>Kebijakan</a:t>
            </a:r>
            <a:r>
              <a:rPr lang="en-ID" dirty="0"/>
              <a:t> </a:t>
            </a:r>
          </a:p>
          <a:p>
            <a:r>
              <a:rPr lang="en-ID" dirty="0" err="1"/>
              <a:t>Ditbelmawa</a:t>
            </a:r>
            <a:endParaRPr lang="en-ID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Kemenristekdikti</a:t>
            </a:r>
            <a:r>
              <a:rPr lang="en-US" dirty="0"/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5093610"/>
      </p:ext>
    </p:extLst>
  </p:cSld>
  <p:clrMapOvr>
    <a:masterClrMapping/>
  </p:clrMapOvr>
  <p:transition spd="med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72CB9A-11DA-403F-8A2C-8ACABB9E55E3}"/>
              </a:ext>
            </a:extLst>
          </p:cNvPr>
          <p:cNvCxnSpPr/>
          <p:nvPr/>
        </p:nvCxnSpPr>
        <p:spPr>
          <a:xfrm>
            <a:off x="2807003" y="2902871"/>
            <a:ext cx="44661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E87360-F24A-47BA-928F-2F0179FA8620}"/>
              </a:ext>
            </a:extLst>
          </p:cNvPr>
          <p:cNvCxnSpPr/>
          <p:nvPr/>
        </p:nvCxnSpPr>
        <p:spPr>
          <a:xfrm flipV="1">
            <a:off x="3640329" y="2900922"/>
            <a:ext cx="424147" cy="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346D99-21A2-4F27-AB30-6BF25A60C3AC}"/>
              </a:ext>
            </a:extLst>
          </p:cNvPr>
          <p:cNvCxnSpPr>
            <a:cxnSpLocks/>
          </p:cNvCxnSpPr>
          <p:nvPr/>
        </p:nvCxnSpPr>
        <p:spPr>
          <a:xfrm flipH="1" flipV="1">
            <a:off x="4482948" y="2900922"/>
            <a:ext cx="433835" cy="6329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2DD698-41EA-44B3-A338-53428D7D5050}"/>
              </a:ext>
            </a:extLst>
          </p:cNvPr>
          <p:cNvCxnSpPr/>
          <p:nvPr/>
        </p:nvCxnSpPr>
        <p:spPr>
          <a:xfrm>
            <a:off x="2011998" y="2900363"/>
            <a:ext cx="40830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41C71E-E08E-4C35-AF33-12A46FFB4E28}"/>
              </a:ext>
            </a:extLst>
          </p:cNvPr>
          <p:cNvCxnSpPr/>
          <p:nvPr/>
        </p:nvCxnSpPr>
        <p:spPr>
          <a:xfrm flipV="1">
            <a:off x="1215806" y="2908090"/>
            <a:ext cx="371909" cy="267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AF54DAFC-72BF-4C18-B451-30110FC8EBCC}"/>
              </a:ext>
            </a:extLst>
          </p:cNvPr>
          <p:cNvSpPr/>
          <p:nvPr/>
        </p:nvSpPr>
        <p:spPr>
          <a:xfrm>
            <a:off x="799682" y="2566078"/>
            <a:ext cx="689372" cy="68937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328613" y="2905417"/>
            <a:ext cx="471111" cy="5348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BADB8234-7655-4312-99D5-ACC91B4B894B}"/>
              </a:ext>
            </a:extLst>
          </p:cNvPr>
          <p:cNvSpPr/>
          <p:nvPr/>
        </p:nvSpPr>
        <p:spPr>
          <a:xfrm>
            <a:off x="1072931" y="2839327"/>
            <a:ext cx="142875" cy="142875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68629C6-9D56-44C4-A90C-D16F2E7AA94B}"/>
              </a:ext>
            </a:extLst>
          </p:cNvPr>
          <p:cNvSpPr/>
          <p:nvPr/>
        </p:nvSpPr>
        <p:spPr>
          <a:xfrm>
            <a:off x="983633" y="2750029"/>
            <a:ext cx="321470" cy="321470"/>
          </a:xfrm>
          <a:prstGeom prst="donut">
            <a:avLst>
              <a:gd name="adj" fmla="val 5281"/>
            </a:avLst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E0E5245-3E9D-45CB-A2A2-78E37536928E}"/>
              </a:ext>
            </a:extLst>
          </p:cNvPr>
          <p:cNvSpPr/>
          <p:nvPr/>
        </p:nvSpPr>
        <p:spPr>
          <a:xfrm>
            <a:off x="883979" y="2650375"/>
            <a:ext cx="520778" cy="520778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8353AA-1A28-4FAD-AF44-130B899BAAE4}"/>
              </a:ext>
            </a:extLst>
          </p:cNvPr>
          <p:cNvCxnSpPr>
            <a:cxnSpLocks/>
          </p:cNvCxnSpPr>
          <p:nvPr/>
        </p:nvCxnSpPr>
        <p:spPr>
          <a:xfrm flipV="1">
            <a:off x="1144369" y="3171154"/>
            <a:ext cx="0" cy="77504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36B49B4F-63E8-4430-9059-553CBCA3AB43}"/>
              </a:ext>
            </a:extLst>
          </p:cNvPr>
          <p:cNvSpPr/>
          <p:nvPr/>
        </p:nvSpPr>
        <p:spPr>
          <a:xfrm>
            <a:off x="1097778" y="3927344"/>
            <a:ext cx="93180" cy="93180"/>
          </a:xfrm>
          <a:prstGeom prst="ellipse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576098" y="2135648"/>
            <a:ext cx="1136540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2700" dirty="0">
                <a:solidFill>
                  <a:srgbClr val="03A1A4"/>
                </a:solidFill>
                <a:latin typeface="Century Gothic" panose="020B0502020202020204" pitchFamily="34" charset="0"/>
              </a:rPr>
              <a:t>1</a:t>
            </a:r>
            <a:endParaRPr lang="en-US" sz="2700" dirty="0">
              <a:solidFill>
                <a:srgbClr val="03A1A4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23F98E-5FFF-4701-A99F-87B202C66033}"/>
              </a:ext>
            </a:extLst>
          </p:cNvPr>
          <p:cNvSpPr txBox="1"/>
          <p:nvPr/>
        </p:nvSpPr>
        <p:spPr>
          <a:xfrm>
            <a:off x="739542" y="4116514"/>
            <a:ext cx="749512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Gain </a:t>
            </a:r>
          </a:p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Attention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54B9C7B-4DA7-40E1-B723-68758EB971FE}"/>
              </a:ext>
            </a:extLst>
          </p:cNvPr>
          <p:cNvSpPr/>
          <p:nvPr/>
        </p:nvSpPr>
        <p:spPr>
          <a:xfrm rot="5400000">
            <a:off x="1595874" y="2564605"/>
            <a:ext cx="689372" cy="68937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37A3CB3-AA60-41C6-B92B-B84EC0A87E61}"/>
              </a:ext>
            </a:extLst>
          </p:cNvPr>
          <p:cNvSpPr/>
          <p:nvPr/>
        </p:nvSpPr>
        <p:spPr>
          <a:xfrm>
            <a:off x="1869122" y="2837854"/>
            <a:ext cx="142875" cy="142875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5AB77009-91CD-4089-A339-205E1FD860BA}"/>
              </a:ext>
            </a:extLst>
          </p:cNvPr>
          <p:cNvSpPr/>
          <p:nvPr/>
        </p:nvSpPr>
        <p:spPr>
          <a:xfrm>
            <a:off x="1779825" y="2748556"/>
            <a:ext cx="321470" cy="321470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EB4F978A-6973-4038-9D44-C992F6903D28}"/>
              </a:ext>
            </a:extLst>
          </p:cNvPr>
          <p:cNvSpPr/>
          <p:nvPr/>
        </p:nvSpPr>
        <p:spPr>
          <a:xfrm>
            <a:off x="1680171" y="2648902"/>
            <a:ext cx="520778" cy="520778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82AF7D-7FF0-494C-891D-C601C69FAD64}"/>
              </a:ext>
            </a:extLst>
          </p:cNvPr>
          <p:cNvCxnSpPr>
            <a:cxnSpLocks/>
          </p:cNvCxnSpPr>
          <p:nvPr/>
        </p:nvCxnSpPr>
        <p:spPr>
          <a:xfrm flipV="1">
            <a:off x="1940561" y="1873863"/>
            <a:ext cx="0" cy="77504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26033AC-E99E-4309-BD9B-47A98BA0DEA7}"/>
              </a:ext>
            </a:extLst>
          </p:cNvPr>
          <p:cNvSpPr/>
          <p:nvPr/>
        </p:nvSpPr>
        <p:spPr>
          <a:xfrm>
            <a:off x="1893970" y="1839095"/>
            <a:ext cx="93180" cy="9318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97ECE7-7E0E-48D0-9C27-6FB0E3DB79DD}"/>
              </a:ext>
            </a:extLst>
          </p:cNvPr>
          <p:cNvSpPr txBox="1"/>
          <p:nvPr/>
        </p:nvSpPr>
        <p:spPr>
          <a:xfrm>
            <a:off x="1372290" y="3199761"/>
            <a:ext cx="1136540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2700" dirty="0">
                <a:solidFill>
                  <a:srgbClr val="EE9524"/>
                </a:solidFill>
                <a:latin typeface="Century Gothic" panose="020B0502020202020204" pitchFamily="34" charset="0"/>
              </a:rPr>
              <a:t>2</a:t>
            </a:r>
            <a:endParaRPr lang="en-US" sz="2700" dirty="0">
              <a:solidFill>
                <a:srgbClr val="EE9524"/>
              </a:solidFill>
              <a:latin typeface="Century Gothic" panose="020B0502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A27D8-0CF3-496D-AD7D-2076231DE52C}"/>
              </a:ext>
            </a:extLst>
          </p:cNvPr>
          <p:cNvSpPr txBox="1"/>
          <p:nvPr/>
        </p:nvSpPr>
        <p:spPr>
          <a:xfrm>
            <a:off x="1417832" y="1438551"/>
            <a:ext cx="1138635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Inform Learner </a:t>
            </a:r>
          </a:p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of Objectives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2636062-43D3-463C-B6BD-741D547DE965}"/>
              </a:ext>
            </a:extLst>
          </p:cNvPr>
          <p:cNvSpPr/>
          <p:nvPr/>
        </p:nvSpPr>
        <p:spPr>
          <a:xfrm>
            <a:off x="2419656" y="2558185"/>
            <a:ext cx="689372" cy="68937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B9A2B-6699-4804-99AE-7A924FDA4340}"/>
              </a:ext>
            </a:extLst>
          </p:cNvPr>
          <p:cNvSpPr/>
          <p:nvPr/>
        </p:nvSpPr>
        <p:spPr>
          <a:xfrm>
            <a:off x="2692904" y="2831434"/>
            <a:ext cx="142875" cy="142875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3A6CDF07-EF0B-4379-8FBF-3718BD896047}"/>
              </a:ext>
            </a:extLst>
          </p:cNvPr>
          <p:cNvSpPr/>
          <p:nvPr/>
        </p:nvSpPr>
        <p:spPr>
          <a:xfrm>
            <a:off x="2603607" y="2742136"/>
            <a:ext cx="321470" cy="321470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FB3E2DCF-4068-4715-BD27-13370B541EAC}"/>
              </a:ext>
            </a:extLst>
          </p:cNvPr>
          <p:cNvSpPr/>
          <p:nvPr/>
        </p:nvSpPr>
        <p:spPr>
          <a:xfrm>
            <a:off x="2503953" y="2642482"/>
            <a:ext cx="520778" cy="520778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49CDC4-E9AD-4789-BEA6-BFF07A73111B}"/>
              </a:ext>
            </a:extLst>
          </p:cNvPr>
          <p:cNvCxnSpPr>
            <a:cxnSpLocks/>
          </p:cNvCxnSpPr>
          <p:nvPr/>
        </p:nvCxnSpPr>
        <p:spPr>
          <a:xfrm flipV="1">
            <a:off x="2764343" y="3163261"/>
            <a:ext cx="0" cy="77504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4A8794-EADF-4527-95C6-C9D6781E9C8E}"/>
              </a:ext>
            </a:extLst>
          </p:cNvPr>
          <p:cNvSpPr/>
          <p:nvPr/>
        </p:nvSpPr>
        <p:spPr>
          <a:xfrm>
            <a:off x="2717752" y="3919451"/>
            <a:ext cx="93180" cy="9318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E7D141-E60D-4B00-AA4B-1F588212DCAD}"/>
              </a:ext>
            </a:extLst>
          </p:cNvPr>
          <p:cNvSpPr txBox="1"/>
          <p:nvPr/>
        </p:nvSpPr>
        <p:spPr>
          <a:xfrm>
            <a:off x="2210359" y="2127755"/>
            <a:ext cx="1136540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2700" dirty="0">
                <a:solidFill>
                  <a:srgbClr val="EF3078"/>
                </a:solidFill>
                <a:latin typeface="Century Gothic" panose="020B0502020202020204" pitchFamily="34" charset="0"/>
              </a:rPr>
              <a:t>3</a:t>
            </a:r>
            <a:endParaRPr lang="en-US" sz="2700" dirty="0">
              <a:solidFill>
                <a:srgbClr val="EF3078"/>
              </a:solidFill>
              <a:latin typeface="Century Gothic" panose="020B0502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5C5A36-EC92-462F-BB70-6A797D63B1DD}"/>
              </a:ext>
            </a:extLst>
          </p:cNvPr>
          <p:cNvSpPr txBox="1"/>
          <p:nvPr/>
        </p:nvSpPr>
        <p:spPr>
          <a:xfrm>
            <a:off x="2143445" y="4106987"/>
            <a:ext cx="1241794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Stimulate </a:t>
            </a:r>
          </a:p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Recalls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E3730103-7F8D-4792-83EE-5FFC4A5D2274}"/>
              </a:ext>
            </a:extLst>
          </p:cNvPr>
          <p:cNvSpPr/>
          <p:nvPr/>
        </p:nvSpPr>
        <p:spPr>
          <a:xfrm rot="5400000">
            <a:off x="3254866" y="2564605"/>
            <a:ext cx="689372" cy="68937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6694F26-80D5-467D-94C4-C9C860517F5F}"/>
              </a:ext>
            </a:extLst>
          </p:cNvPr>
          <p:cNvSpPr/>
          <p:nvPr/>
        </p:nvSpPr>
        <p:spPr>
          <a:xfrm>
            <a:off x="3528115" y="2837854"/>
            <a:ext cx="142875" cy="142875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0789B4A-0620-4211-9109-6DBE9A07FE51}"/>
              </a:ext>
            </a:extLst>
          </p:cNvPr>
          <p:cNvSpPr/>
          <p:nvPr/>
        </p:nvSpPr>
        <p:spPr>
          <a:xfrm>
            <a:off x="3438817" y="2748556"/>
            <a:ext cx="321470" cy="321470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9C63B36C-028C-4461-9179-02E81EA9B830}"/>
              </a:ext>
            </a:extLst>
          </p:cNvPr>
          <p:cNvSpPr/>
          <p:nvPr/>
        </p:nvSpPr>
        <p:spPr>
          <a:xfrm>
            <a:off x="3339163" y="2648902"/>
            <a:ext cx="520778" cy="520778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E6C7CE-0DCB-4A82-B08E-519AC3270B85}"/>
              </a:ext>
            </a:extLst>
          </p:cNvPr>
          <p:cNvCxnSpPr>
            <a:cxnSpLocks/>
          </p:cNvCxnSpPr>
          <p:nvPr/>
        </p:nvCxnSpPr>
        <p:spPr>
          <a:xfrm flipV="1">
            <a:off x="3599553" y="1873863"/>
            <a:ext cx="0" cy="77504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FE38F3-7830-46D8-95EE-69DB62ED465D}"/>
              </a:ext>
            </a:extLst>
          </p:cNvPr>
          <p:cNvSpPr/>
          <p:nvPr/>
        </p:nvSpPr>
        <p:spPr>
          <a:xfrm>
            <a:off x="3552962" y="1839095"/>
            <a:ext cx="93180" cy="9318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F62DC2-C651-4B22-B4CB-1846861868F6}"/>
              </a:ext>
            </a:extLst>
          </p:cNvPr>
          <p:cNvSpPr txBox="1"/>
          <p:nvPr/>
        </p:nvSpPr>
        <p:spPr>
          <a:xfrm>
            <a:off x="3031282" y="3199761"/>
            <a:ext cx="1136540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2700" dirty="0">
                <a:solidFill>
                  <a:srgbClr val="1C7CBB"/>
                </a:solidFill>
                <a:latin typeface="Century Gothic" panose="020B0502020202020204" pitchFamily="34" charset="0"/>
              </a:rPr>
              <a:t>4</a:t>
            </a:r>
            <a:endParaRPr lang="en-US" sz="2700" dirty="0">
              <a:solidFill>
                <a:srgbClr val="1C7CBB"/>
              </a:solidFill>
              <a:latin typeface="Century Gothic" panose="020B0502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337E62-7F21-4CD3-9B0D-507A64DF7728}"/>
              </a:ext>
            </a:extLst>
          </p:cNvPr>
          <p:cNvSpPr txBox="1"/>
          <p:nvPr/>
        </p:nvSpPr>
        <p:spPr>
          <a:xfrm>
            <a:off x="2877745" y="1501016"/>
            <a:ext cx="1467791" cy="23852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Present Stimulus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FC85B459-7BA2-4C61-9178-E1CE5EFAEC56}"/>
              </a:ext>
            </a:extLst>
          </p:cNvPr>
          <p:cNvSpPr/>
          <p:nvPr/>
        </p:nvSpPr>
        <p:spPr>
          <a:xfrm>
            <a:off x="4064476" y="2556235"/>
            <a:ext cx="689372" cy="68937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A6EEA54-5314-432F-B5DF-B223248AB8AA}"/>
              </a:ext>
            </a:extLst>
          </p:cNvPr>
          <p:cNvSpPr/>
          <p:nvPr/>
        </p:nvSpPr>
        <p:spPr>
          <a:xfrm>
            <a:off x="4337724" y="2829484"/>
            <a:ext cx="142875" cy="14287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0C983C23-7914-456E-AA37-90FEEBD851C0}"/>
              </a:ext>
            </a:extLst>
          </p:cNvPr>
          <p:cNvSpPr/>
          <p:nvPr/>
        </p:nvSpPr>
        <p:spPr>
          <a:xfrm>
            <a:off x="4248427" y="2740186"/>
            <a:ext cx="321470" cy="321470"/>
          </a:xfrm>
          <a:prstGeom prst="donut">
            <a:avLst>
              <a:gd name="adj" fmla="val 528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CD810234-B3DF-4AE8-B7F5-9B91C3FEE8A3}"/>
              </a:ext>
            </a:extLst>
          </p:cNvPr>
          <p:cNvSpPr/>
          <p:nvPr/>
        </p:nvSpPr>
        <p:spPr>
          <a:xfrm>
            <a:off x="4148773" y="2640532"/>
            <a:ext cx="520778" cy="520778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1A79A1-830D-43A5-991E-41089FE309F5}"/>
              </a:ext>
            </a:extLst>
          </p:cNvPr>
          <p:cNvCxnSpPr>
            <a:cxnSpLocks/>
          </p:cNvCxnSpPr>
          <p:nvPr/>
        </p:nvCxnSpPr>
        <p:spPr>
          <a:xfrm flipV="1">
            <a:off x="4409162" y="3161311"/>
            <a:ext cx="0" cy="775041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1D217BA-6735-41FC-ADDE-ADA84BF5E891}"/>
              </a:ext>
            </a:extLst>
          </p:cNvPr>
          <p:cNvSpPr/>
          <p:nvPr/>
        </p:nvSpPr>
        <p:spPr>
          <a:xfrm>
            <a:off x="4362572" y="3917501"/>
            <a:ext cx="93180" cy="9318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3BBA26-6FB6-4EDA-AE7C-332D388F6619}"/>
              </a:ext>
            </a:extLst>
          </p:cNvPr>
          <p:cNvSpPr txBox="1"/>
          <p:nvPr/>
        </p:nvSpPr>
        <p:spPr>
          <a:xfrm>
            <a:off x="3840892" y="2125805"/>
            <a:ext cx="1136540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27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5</a:t>
            </a:r>
            <a:endParaRPr lang="en-US" sz="2700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10CEB2-4E11-44C6-A201-5DCB3EA9A265}"/>
              </a:ext>
            </a:extLst>
          </p:cNvPr>
          <p:cNvSpPr txBox="1"/>
          <p:nvPr/>
        </p:nvSpPr>
        <p:spPr>
          <a:xfrm>
            <a:off x="3637690" y="4075559"/>
            <a:ext cx="1449764" cy="5770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Provide</a:t>
            </a:r>
          </a:p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Learning Guidance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E23E97-80CA-4DCE-905B-0371552128FB}"/>
              </a:ext>
            </a:extLst>
          </p:cNvPr>
          <p:cNvCxnSpPr>
            <a:cxnSpLocks/>
          </p:cNvCxnSpPr>
          <p:nvPr/>
        </p:nvCxnSpPr>
        <p:spPr>
          <a:xfrm>
            <a:off x="739542" y="4508929"/>
            <a:ext cx="749512" cy="0"/>
          </a:xfrm>
          <a:prstGeom prst="line">
            <a:avLst/>
          </a:prstGeom>
          <a:ln w="19050">
            <a:solidFill>
              <a:srgbClr val="03A1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6AF9195-D1C7-4EAB-9766-CBBD5AC04E3E}"/>
              </a:ext>
            </a:extLst>
          </p:cNvPr>
          <p:cNvCxnSpPr>
            <a:cxnSpLocks/>
          </p:cNvCxnSpPr>
          <p:nvPr/>
        </p:nvCxnSpPr>
        <p:spPr>
          <a:xfrm flipV="1">
            <a:off x="2466364" y="4507964"/>
            <a:ext cx="583728" cy="965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FD0854-B613-4503-8F9F-7EBA21977DB6}"/>
              </a:ext>
            </a:extLst>
          </p:cNvPr>
          <p:cNvCxnSpPr>
            <a:cxnSpLocks/>
          </p:cNvCxnSpPr>
          <p:nvPr/>
        </p:nvCxnSpPr>
        <p:spPr>
          <a:xfrm>
            <a:off x="3594247" y="4507964"/>
            <a:ext cx="1536649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7D5D77-7183-46A2-913A-91854EB46B5B}"/>
              </a:ext>
            </a:extLst>
          </p:cNvPr>
          <p:cNvCxnSpPr>
            <a:cxnSpLocks/>
          </p:cNvCxnSpPr>
          <p:nvPr/>
        </p:nvCxnSpPr>
        <p:spPr>
          <a:xfrm flipV="1">
            <a:off x="1455377" y="1438551"/>
            <a:ext cx="1023183" cy="1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E4C8AC-856E-47A1-86C3-D3143F6DF56B}"/>
              </a:ext>
            </a:extLst>
          </p:cNvPr>
          <p:cNvCxnSpPr>
            <a:cxnSpLocks/>
          </p:cNvCxnSpPr>
          <p:nvPr/>
        </p:nvCxnSpPr>
        <p:spPr>
          <a:xfrm>
            <a:off x="3050092" y="1438551"/>
            <a:ext cx="1098681" cy="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C17817C-AF36-4468-94FC-44DCFF825290}"/>
              </a:ext>
            </a:extLst>
          </p:cNvPr>
          <p:cNvSpPr txBox="1"/>
          <p:nvPr/>
        </p:nvSpPr>
        <p:spPr>
          <a:xfrm>
            <a:off x="1842408" y="98859"/>
            <a:ext cx="5459186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3000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rPr>
              <a:t>9 Peristiwa Gagne</a:t>
            </a:r>
            <a:endParaRPr lang="en-US" sz="3000" dirty="0">
              <a:solidFill>
                <a:schemeClr val="bg1">
                  <a:lumMod val="65000"/>
                </a:schemeClr>
              </a:solidFill>
              <a:latin typeface="Tw Cen MT" panose="020B0602020104020603" pitchFamily="34" charset="0"/>
            </a:endParaRPr>
          </a:p>
        </p:txBody>
      </p:sp>
      <p:grpSp>
        <p:nvGrpSpPr>
          <p:cNvPr id="3" name="Group 78">
            <a:extLst>
              <a:ext uri="{FF2B5EF4-FFF2-40B4-BE49-F238E27FC236}">
                <a16:creationId xmlns:a16="http://schemas.microsoft.com/office/drawing/2014/main" id="{B347FCAE-CD51-47C1-A0E5-7FE287A79E42}"/>
              </a:ext>
            </a:extLst>
          </p:cNvPr>
          <p:cNvGrpSpPr/>
          <p:nvPr/>
        </p:nvGrpSpPr>
        <p:grpSpPr>
          <a:xfrm>
            <a:off x="4034067" y="659241"/>
            <a:ext cx="1075867" cy="142875"/>
            <a:chOff x="4679586" y="878988"/>
            <a:chExt cx="1434489" cy="1905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57F6F33-D335-4F37-A9F5-23DE49CB0B4A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3A95DB-0E0C-40A8-88F7-9DAC67B156F6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D1EA8C3-D35D-4FB7-8D6B-858B4EE0825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D4B96A9-29AD-4507-B1E8-D12C03BAD2C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0AFA104-D1BD-427D-90C1-6CE47F2C7A5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272CB9A-11DA-403F-8A2C-8ACABB9E55E3}"/>
              </a:ext>
            </a:extLst>
          </p:cNvPr>
          <p:cNvCxnSpPr/>
          <p:nvPr/>
        </p:nvCxnSpPr>
        <p:spPr>
          <a:xfrm flipV="1">
            <a:off x="6175623" y="2910765"/>
            <a:ext cx="414268" cy="35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7E87360-F24A-47BA-928F-2F0179FA8620}"/>
              </a:ext>
            </a:extLst>
          </p:cNvPr>
          <p:cNvCxnSpPr/>
          <p:nvPr/>
        </p:nvCxnSpPr>
        <p:spPr>
          <a:xfrm flipV="1">
            <a:off x="6978125" y="2910764"/>
            <a:ext cx="505427" cy="1445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8346D99-21A2-4F27-AB30-6BF25A60C3AC}"/>
              </a:ext>
            </a:extLst>
          </p:cNvPr>
          <p:cNvCxnSpPr>
            <a:cxnSpLocks/>
          </p:cNvCxnSpPr>
          <p:nvPr/>
        </p:nvCxnSpPr>
        <p:spPr>
          <a:xfrm>
            <a:off x="7855887" y="2910449"/>
            <a:ext cx="1153886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92DD698-41EA-44B3-A338-53428D7D5050}"/>
              </a:ext>
            </a:extLst>
          </p:cNvPr>
          <p:cNvCxnSpPr/>
          <p:nvPr/>
        </p:nvCxnSpPr>
        <p:spPr>
          <a:xfrm>
            <a:off x="5302760" y="2909291"/>
            <a:ext cx="479555" cy="147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Arc 86">
            <a:extLst>
              <a:ext uri="{FF2B5EF4-FFF2-40B4-BE49-F238E27FC236}">
                <a16:creationId xmlns:a16="http://schemas.microsoft.com/office/drawing/2014/main" id="{B54B9C7B-4DA7-40E1-B723-68758EB971FE}"/>
              </a:ext>
            </a:extLst>
          </p:cNvPr>
          <p:cNvSpPr/>
          <p:nvPr/>
        </p:nvSpPr>
        <p:spPr>
          <a:xfrm rot="5400000">
            <a:off x="4911061" y="2564605"/>
            <a:ext cx="689372" cy="68937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37A3CB3-AA60-41C6-B92B-B84EC0A87E61}"/>
              </a:ext>
            </a:extLst>
          </p:cNvPr>
          <p:cNvSpPr/>
          <p:nvPr/>
        </p:nvSpPr>
        <p:spPr>
          <a:xfrm>
            <a:off x="5184310" y="2837854"/>
            <a:ext cx="142875" cy="142875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89" name="Circle: Hollow 20">
            <a:extLst>
              <a:ext uri="{FF2B5EF4-FFF2-40B4-BE49-F238E27FC236}">
                <a16:creationId xmlns:a16="http://schemas.microsoft.com/office/drawing/2014/main" id="{5AB77009-91CD-4089-A339-205E1FD860BA}"/>
              </a:ext>
            </a:extLst>
          </p:cNvPr>
          <p:cNvSpPr/>
          <p:nvPr/>
        </p:nvSpPr>
        <p:spPr>
          <a:xfrm>
            <a:off x="5095012" y="2748556"/>
            <a:ext cx="321470" cy="321470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0" name="Circle: Hollow 21">
            <a:extLst>
              <a:ext uri="{FF2B5EF4-FFF2-40B4-BE49-F238E27FC236}">
                <a16:creationId xmlns:a16="http://schemas.microsoft.com/office/drawing/2014/main" id="{EB4F978A-6973-4038-9D44-C992F6903D28}"/>
              </a:ext>
            </a:extLst>
          </p:cNvPr>
          <p:cNvSpPr/>
          <p:nvPr/>
        </p:nvSpPr>
        <p:spPr>
          <a:xfrm>
            <a:off x="4995358" y="2648902"/>
            <a:ext cx="520778" cy="520778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982AF7D-7FF0-494C-891D-C601C69FAD64}"/>
              </a:ext>
            </a:extLst>
          </p:cNvPr>
          <p:cNvCxnSpPr>
            <a:cxnSpLocks/>
          </p:cNvCxnSpPr>
          <p:nvPr/>
        </p:nvCxnSpPr>
        <p:spPr>
          <a:xfrm flipV="1">
            <a:off x="5255748" y="1873863"/>
            <a:ext cx="0" cy="77504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D26033AC-E99E-4309-BD9B-47A98BA0DEA7}"/>
              </a:ext>
            </a:extLst>
          </p:cNvPr>
          <p:cNvSpPr/>
          <p:nvPr/>
        </p:nvSpPr>
        <p:spPr>
          <a:xfrm>
            <a:off x="5209157" y="1839095"/>
            <a:ext cx="93180" cy="9318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297ECE7-7E0E-48D0-9C27-6FB0E3DB79DD}"/>
              </a:ext>
            </a:extLst>
          </p:cNvPr>
          <p:cNvSpPr txBox="1"/>
          <p:nvPr/>
        </p:nvSpPr>
        <p:spPr>
          <a:xfrm>
            <a:off x="4687477" y="3199761"/>
            <a:ext cx="1136540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2700" dirty="0">
                <a:solidFill>
                  <a:srgbClr val="EE9524"/>
                </a:solidFill>
                <a:latin typeface="Century Gothic" panose="020B0502020202020204" pitchFamily="34" charset="0"/>
              </a:rPr>
              <a:t>6</a:t>
            </a:r>
            <a:endParaRPr lang="en-US" sz="2700" dirty="0">
              <a:solidFill>
                <a:srgbClr val="EE9524"/>
              </a:solidFill>
              <a:latin typeface="Century Gothic" panose="020B0502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DEA27D8-0CF3-496D-AD7D-2076231DE52C}"/>
              </a:ext>
            </a:extLst>
          </p:cNvPr>
          <p:cNvSpPr txBox="1"/>
          <p:nvPr/>
        </p:nvSpPr>
        <p:spPr>
          <a:xfrm>
            <a:off x="4738415" y="1418820"/>
            <a:ext cx="1043900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Elicit</a:t>
            </a:r>
          </a:p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Performance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95" name="Arc 94">
            <a:extLst>
              <a:ext uri="{FF2B5EF4-FFF2-40B4-BE49-F238E27FC236}">
                <a16:creationId xmlns:a16="http://schemas.microsoft.com/office/drawing/2014/main" id="{A2636062-43D3-463C-B6BD-741D547DE965}"/>
              </a:ext>
            </a:extLst>
          </p:cNvPr>
          <p:cNvSpPr/>
          <p:nvPr/>
        </p:nvSpPr>
        <p:spPr>
          <a:xfrm>
            <a:off x="5771501" y="2564605"/>
            <a:ext cx="689372" cy="68937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CDCB9A2B-6699-4804-99AE-7A924FDA4340}"/>
              </a:ext>
            </a:extLst>
          </p:cNvPr>
          <p:cNvSpPr/>
          <p:nvPr/>
        </p:nvSpPr>
        <p:spPr>
          <a:xfrm>
            <a:off x="6044750" y="2837854"/>
            <a:ext cx="142875" cy="142875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97" name="Circle: Hollow 29">
            <a:extLst>
              <a:ext uri="{FF2B5EF4-FFF2-40B4-BE49-F238E27FC236}">
                <a16:creationId xmlns:a16="http://schemas.microsoft.com/office/drawing/2014/main" id="{3A6CDF07-EF0B-4379-8FBF-3718BD896047}"/>
              </a:ext>
            </a:extLst>
          </p:cNvPr>
          <p:cNvSpPr/>
          <p:nvPr/>
        </p:nvSpPr>
        <p:spPr>
          <a:xfrm>
            <a:off x="5955452" y="2748556"/>
            <a:ext cx="321470" cy="321470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8" name="Circle: Hollow 30">
            <a:extLst>
              <a:ext uri="{FF2B5EF4-FFF2-40B4-BE49-F238E27FC236}">
                <a16:creationId xmlns:a16="http://schemas.microsoft.com/office/drawing/2014/main" id="{FB3E2DCF-4068-4715-BD27-13370B541EAC}"/>
              </a:ext>
            </a:extLst>
          </p:cNvPr>
          <p:cNvSpPr/>
          <p:nvPr/>
        </p:nvSpPr>
        <p:spPr>
          <a:xfrm>
            <a:off x="5855798" y="2648902"/>
            <a:ext cx="520778" cy="520778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A49CDC4-E9AD-4789-BEA6-BFF07A73111B}"/>
              </a:ext>
            </a:extLst>
          </p:cNvPr>
          <p:cNvCxnSpPr>
            <a:cxnSpLocks/>
          </p:cNvCxnSpPr>
          <p:nvPr/>
        </p:nvCxnSpPr>
        <p:spPr>
          <a:xfrm flipV="1">
            <a:off x="6116188" y="3169681"/>
            <a:ext cx="0" cy="77504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DD4A8794-EADF-4527-95C6-C9D6781E9C8E}"/>
              </a:ext>
            </a:extLst>
          </p:cNvPr>
          <p:cNvSpPr/>
          <p:nvPr/>
        </p:nvSpPr>
        <p:spPr>
          <a:xfrm>
            <a:off x="6069597" y="3925871"/>
            <a:ext cx="93180" cy="9318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BE7D141-E60D-4B00-AA4B-1F588212DCAD}"/>
              </a:ext>
            </a:extLst>
          </p:cNvPr>
          <p:cNvSpPr txBox="1"/>
          <p:nvPr/>
        </p:nvSpPr>
        <p:spPr>
          <a:xfrm>
            <a:off x="5547917" y="2134175"/>
            <a:ext cx="1136540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2700" dirty="0">
                <a:solidFill>
                  <a:srgbClr val="EF3078"/>
                </a:solidFill>
                <a:latin typeface="Century Gothic" panose="020B0502020202020204" pitchFamily="34" charset="0"/>
              </a:rPr>
              <a:t>7</a:t>
            </a:r>
            <a:endParaRPr lang="en-US" sz="2700" dirty="0">
              <a:solidFill>
                <a:srgbClr val="EF3078"/>
              </a:solidFill>
              <a:latin typeface="Century Gothic" panose="020B0502020202020204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A5C5A36-EC92-462F-BB70-6A797D63B1DD}"/>
              </a:ext>
            </a:extLst>
          </p:cNvPr>
          <p:cNvSpPr txBox="1"/>
          <p:nvPr/>
        </p:nvSpPr>
        <p:spPr>
          <a:xfrm>
            <a:off x="5600433" y="4106987"/>
            <a:ext cx="989458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Provide Feedback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03" name="Arc 102">
            <a:extLst>
              <a:ext uri="{FF2B5EF4-FFF2-40B4-BE49-F238E27FC236}">
                <a16:creationId xmlns:a16="http://schemas.microsoft.com/office/drawing/2014/main" id="{E3730103-7F8D-4792-83EE-5FFC4A5D2274}"/>
              </a:ext>
            </a:extLst>
          </p:cNvPr>
          <p:cNvSpPr/>
          <p:nvPr/>
        </p:nvSpPr>
        <p:spPr>
          <a:xfrm rot="5400000">
            <a:off x="6582563" y="2564605"/>
            <a:ext cx="689372" cy="68937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86694F26-80D5-467D-94C4-C9C860517F5F}"/>
              </a:ext>
            </a:extLst>
          </p:cNvPr>
          <p:cNvSpPr/>
          <p:nvPr/>
        </p:nvSpPr>
        <p:spPr>
          <a:xfrm>
            <a:off x="6855812" y="2837854"/>
            <a:ext cx="142875" cy="142875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05" name="Circle: Hollow 46">
            <a:extLst>
              <a:ext uri="{FF2B5EF4-FFF2-40B4-BE49-F238E27FC236}">
                <a16:creationId xmlns:a16="http://schemas.microsoft.com/office/drawing/2014/main" id="{B0789B4A-0620-4211-9109-6DBE9A07FE51}"/>
              </a:ext>
            </a:extLst>
          </p:cNvPr>
          <p:cNvSpPr/>
          <p:nvPr/>
        </p:nvSpPr>
        <p:spPr>
          <a:xfrm>
            <a:off x="6766514" y="2748556"/>
            <a:ext cx="321470" cy="321470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" name="Circle: Hollow 47">
            <a:extLst>
              <a:ext uri="{FF2B5EF4-FFF2-40B4-BE49-F238E27FC236}">
                <a16:creationId xmlns:a16="http://schemas.microsoft.com/office/drawing/2014/main" id="{9C63B36C-028C-4461-9179-02E81EA9B830}"/>
              </a:ext>
            </a:extLst>
          </p:cNvPr>
          <p:cNvSpPr/>
          <p:nvPr/>
        </p:nvSpPr>
        <p:spPr>
          <a:xfrm>
            <a:off x="6666860" y="2648902"/>
            <a:ext cx="520778" cy="520778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5E6C7CE-0DCB-4A82-B08E-519AC3270B85}"/>
              </a:ext>
            </a:extLst>
          </p:cNvPr>
          <p:cNvCxnSpPr>
            <a:cxnSpLocks/>
          </p:cNvCxnSpPr>
          <p:nvPr/>
        </p:nvCxnSpPr>
        <p:spPr>
          <a:xfrm flipV="1">
            <a:off x="6927250" y="1873863"/>
            <a:ext cx="0" cy="77504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>
            <a:extLst>
              <a:ext uri="{FF2B5EF4-FFF2-40B4-BE49-F238E27FC236}">
                <a16:creationId xmlns:a16="http://schemas.microsoft.com/office/drawing/2014/main" id="{4CFE38F3-7830-46D8-95EE-69DB62ED465D}"/>
              </a:ext>
            </a:extLst>
          </p:cNvPr>
          <p:cNvSpPr/>
          <p:nvPr/>
        </p:nvSpPr>
        <p:spPr>
          <a:xfrm>
            <a:off x="6880659" y="1839095"/>
            <a:ext cx="93180" cy="9318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5F62DC2-C651-4B22-B4CB-1846861868F6}"/>
              </a:ext>
            </a:extLst>
          </p:cNvPr>
          <p:cNvSpPr txBox="1"/>
          <p:nvPr/>
        </p:nvSpPr>
        <p:spPr>
          <a:xfrm>
            <a:off x="6358979" y="3199761"/>
            <a:ext cx="1136540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2700" dirty="0">
                <a:solidFill>
                  <a:srgbClr val="1C7CBB"/>
                </a:solidFill>
                <a:latin typeface="Century Gothic" panose="020B0502020202020204" pitchFamily="34" charset="0"/>
              </a:rPr>
              <a:t>8</a:t>
            </a:r>
            <a:endParaRPr lang="en-US" sz="2700" dirty="0">
              <a:solidFill>
                <a:srgbClr val="1C7CBB"/>
              </a:solidFill>
              <a:latin typeface="Century Gothic" panose="020B05020202020202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4337E62-7F21-4CD3-9B0D-507A64DF7728}"/>
              </a:ext>
            </a:extLst>
          </p:cNvPr>
          <p:cNvSpPr txBox="1"/>
          <p:nvPr/>
        </p:nvSpPr>
        <p:spPr>
          <a:xfrm>
            <a:off x="6277766" y="1477166"/>
            <a:ext cx="1205786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Assess Performace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11" name="Arc 110">
            <a:extLst>
              <a:ext uri="{FF2B5EF4-FFF2-40B4-BE49-F238E27FC236}">
                <a16:creationId xmlns:a16="http://schemas.microsoft.com/office/drawing/2014/main" id="{FC85B459-7BA2-4C61-9178-E1CE5EFAEC56}"/>
              </a:ext>
            </a:extLst>
          </p:cNvPr>
          <p:cNvSpPr/>
          <p:nvPr/>
        </p:nvSpPr>
        <p:spPr>
          <a:xfrm>
            <a:off x="7477585" y="2556235"/>
            <a:ext cx="689372" cy="689372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A6EEA54-5314-432F-B5DF-B223248AB8AA}"/>
              </a:ext>
            </a:extLst>
          </p:cNvPr>
          <p:cNvSpPr/>
          <p:nvPr/>
        </p:nvSpPr>
        <p:spPr>
          <a:xfrm>
            <a:off x="7750834" y="2829483"/>
            <a:ext cx="142875" cy="142875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13" name="Circle: Hollow 55">
            <a:extLst>
              <a:ext uri="{FF2B5EF4-FFF2-40B4-BE49-F238E27FC236}">
                <a16:creationId xmlns:a16="http://schemas.microsoft.com/office/drawing/2014/main" id="{0C983C23-7914-456E-AA37-90FEEBD851C0}"/>
              </a:ext>
            </a:extLst>
          </p:cNvPr>
          <p:cNvSpPr/>
          <p:nvPr/>
        </p:nvSpPr>
        <p:spPr>
          <a:xfrm>
            <a:off x="7661536" y="2740186"/>
            <a:ext cx="321470" cy="321470"/>
          </a:xfrm>
          <a:prstGeom prst="donut">
            <a:avLst>
              <a:gd name="adj" fmla="val 528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4" name="Circle: Hollow 56">
            <a:extLst>
              <a:ext uri="{FF2B5EF4-FFF2-40B4-BE49-F238E27FC236}">
                <a16:creationId xmlns:a16="http://schemas.microsoft.com/office/drawing/2014/main" id="{CD810234-B3DF-4AE8-B7F5-9B91C3FEE8A3}"/>
              </a:ext>
            </a:extLst>
          </p:cNvPr>
          <p:cNvSpPr/>
          <p:nvPr/>
        </p:nvSpPr>
        <p:spPr>
          <a:xfrm>
            <a:off x="7561882" y="2640532"/>
            <a:ext cx="520778" cy="520778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A61A79A1-830D-43A5-991E-41089FE309F5}"/>
              </a:ext>
            </a:extLst>
          </p:cNvPr>
          <p:cNvCxnSpPr>
            <a:cxnSpLocks/>
          </p:cNvCxnSpPr>
          <p:nvPr/>
        </p:nvCxnSpPr>
        <p:spPr>
          <a:xfrm flipV="1">
            <a:off x="7822272" y="3161310"/>
            <a:ext cx="0" cy="77504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91D217BA-6735-41FC-ADDE-ADA84BF5E891}"/>
              </a:ext>
            </a:extLst>
          </p:cNvPr>
          <p:cNvSpPr/>
          <p:nvPr/>
        </p:nvSpPr>
        <p:spPr>
          <a:xfrm>
            <a:off x="7775681" y="3917501"/>
            <a:ext cx="93180" cy="9318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93BBA26-6FB6-4EDA-AE7C-332D388F6619}"/>
              </a:ext>
            </a:extLst>
          </p:cNvPr>
          <p:cNvSpPr txBox="1"/>
          <p:nvPr/>
        </p:nvSpPr>
        <p:spPr>
          <a:xfrm>
            <a:off x="7254001" y="2125804"/>
            <a:ext cx="1136540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2700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rPr>
              <a:t>9</a:t>
            </a:r>
            <a:endParaRPr lang="en-US" sz="2700" dirty="0">
              <a:solidFill>
                <a:schemeClr val="accent6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36AF9195-D1C7-4EAB-9766-CBBD5AC04E3E}"/>
              </a:ext>
            </a:extLst>
          </p:cNvPr>
          <p:cNvCxnSpPr>
            <a:cxnSpLocks/>
          </p:cNvCxnSpPr>
          <p:nvPr/>
        </p:nvCxnSpPr>
        <p:spPr>
          <a:xfrm>
            <a:off x="5600433" y="4507964"/>
            <a:ext cx="989458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67D5D77-7183-46A2-913A-91854EB46B5B}"/>
              </a:ext>
            </a:extLst>
          </p:cNvPr>
          <p:cNvCxnSpPr>
            <a:cxnSpLocks/>
          </p:cNvCxnSpPr>
          <p:nvPr/>
        </p:nvCxnSpPr>
        <p:spPr>
          <a:xfrm flipV="1">
            <a:off x="4753847" y="1414539"/>
            <a:ext cx="1028468" cy="1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FE4C8AC-856E-47A1-86C3-D3143F6DF56B}"/>
              </a:ext>
            </a:extLst>
          </p:cNvPr>
          <p:cNvCxnSpPr>
            <a:cxnSpLocks/>
          </p:cNvCxnSpPr>
          <p:nvPr/>
        </p:nvCxnSpPr>
        <p:spPr>
          <a:xfrm>
            <a:off x="6460873" y="1438551"/>
            <a:ext cx="925765" cy="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8710CEB2-4E11-44C6-A201-5DCB3EA9A265}"/>
              </a:ext>
            </a:extLst>
          </p:cNvPr>
          <p:cNvSpPr txBox="1"/>
          <p:nvPr/>
        </p:nvSpPr>
        <p:spPr>
          <a:xfrm>
            <a:off x="7050799" y="4077509"/>
            <a:ext cx="1449764" cy="40780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100" dirty="0">
                <a:solidFill>
                  <a:schemeClr val="bg2">
                    <a:lumMod val="50000"/>
                  </a:schemeClr>
                </a:solidFill>
                <a:latin typeface="Century Gothic" panose="020B0502020202020204" pitchFamily="34" charset="0"/>
              </a:rPr>
              <a:t>Enhance retention&amp;transfer</a:t>
            </a:r>
            <a:endParaRPr lang="en-US" sz="11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7FD0854-B613-4503-8F9F-7EBA21977DB6}"/>
              </a:ext>
            </a:extLst>
          </p:cNvPr>
          <p:cNvCxnSpPr>
            <a:cxnSpLocks/>
          </p:cNvCxnSpPr>
          <p:nvPr/>
        </p:nvCxnSpPr>
        <p:spPr>
          <a:xfrm>
            <a:off x="7007357" y="4509915"/>
            <a:ext cx="1536649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1983040" y="2753235"/>
            <a:ext cx="747890" cy="300083"/>
          </a:xfrm>
          <a:prstGeom prst="rect">
            <a:avLst/>
          </a:prstGeom>
          <a:solidFill>
            <a:srgbClr val="03A1A4"/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500" dirty="0">
                <a:solidFill>
                  <a:schemeClr val="bg1"/>
                </a:solidFill>
                <a:latin typeface="Century Gothic" panose="020B0502020202020204" pitchFamily="34" charset="0"/>
              </a:rPr>
              <a:t>A+C</a:t>
            </a:r>
            <a:endParaRPr lang="en-US" sz="15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3096145" y="2754251"/>
            <a:ext cx="864101" cy="623248"/>
          </a:xfrm>
          <a:prstGeom prst="rect">
            <a:avLst/>
          </a:prstGeom>
          <a:solidFill>
            <a:srgbClr val="EF3078"/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Century Gothic" panose="020B0502020202020204" pitchFamily="34" charset="0"/>
              </a:rPr>
              <a:t>Absorp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4069324" y="2761013"/>
            <a:ext cx="747890" cy="300083"/>
          </a:xfrm>
          <a:prstGeom prst="rect">
            <a:avLst/>
          </a:prstGeom>
          <a:solidFill>
            <a:srgbClr val="1C7CBB"/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500" dirty="0">
                <a:solidFill>
                  <a:schemeClr val="bg1"/>
                </a:solidFill>
                <a:latin typeface="Century Gothic" panose="020B0502020202020204" pitchFamily="34" charset="0"/>
              </a:rPr>
              <a:t>A+D</a:t>
            </a:r>
            <a:endParaRPr lang="en-US" sz="15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4907532" y="2761013"/>
            <a:ext cx="747890" cy="300083"/>
          </a:xfrm>
          <a:prstGeom prst="rect">
            <a:avLst/>
          </a:prstGeom>
          <a:solidFill>
            <a:srgbClr val="385723"/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sz="1500" dirty="0">
                <a:solidFill>
                  <a:schemeClr val="bg1"/>
                </a:solidFill>
                <a:latin typeface="Century Gothic" panose="020B0502020202020204" pitchFamily="34" charset="0"/>
              </a:rPr>
              <a:t>Do</a:t>
            </a:r>
            <a:endParaRPr lang="en-US" sz="15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6086928" y="2771389"/>
            <a:ext cx="747890" cy="623248"/>
          </a:xfrm>
          <a:prstGeom prst="rect">
            <a:avLst/>
          </a:prstGeom>
          <a:solidFill>
            <a:srgbClr val="EE9524"/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Century Gothic" panose="020B0502020202020204" pitchFamily="34" charset="0"/>
              </a:rPr>
              <a:t>A+D+C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959B938-7387-4E6C-B81C-CA1B61488588}"/>
              </a:ext>
            </a:extLst>
          </p:cNvPr>
          <p:cNvSpPr txBox="1"/>
          <p:nvPr/>
        </p:nvSpPr>
        <p:spPr>
          <a:xfrm>
            <a:off x="7316656" y="2771389"/>
            <a:ext cx="958513" cy="623248"/>
          </a:xfrm>
          <a:prstGeom prst="rect">
            <a:avLst/>
          </a:prstGeom>
          <a:solidFill>
            <a:srgbClr val="03A1A4"/>
          </a:solidFill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Century Gothic" panose="020B0502020202020204" pitchFamily="34" charset="0"/>
              </a:rPr>
              <a:t>Connect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E7872F-2E5A-454B-B437-21D562FDB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lIns="68580" tIns="34290" rIns="68580" bIns="34290"/>
          <a:lstStyle/>
          <a:p>
            <a:r>
              <a:rPr lang="id-ID"/>
              <a:t>(C) UPT Elearning ITB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331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2" grpId="0" animBg="1"/>
      <p:bldP spid="123" grpId="0" animBg="1"/>
      <p:bldP spid="125" grpId="0" animBg="1"/>
      <p:bldP spid="126" grpId="0" animBg="1"/>
      <p:bldP spid="1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8675E4-39EC-40D1-BD77-0D9380326C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" b="2021"/>
          <a:stretch/>
        </p:blipFill>
        <p:spPr>
          <a:xfrm>
            <a:off x="781049" y="0"/>
            <a:ext cx="7581902" cy="5143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1115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Gambar terkai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67837"/>
            <a:ext cx="7429552" cy="51471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40" name="Picture 4" descr="Gambar terkai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2643188"/>
            <a:ext cx="5572164" cy="2419494"/>
          </a:xfrm>
          <a:prstGeom prst="rect">
            <a:avLst/>
          </a:prstGeom>
          <a:noFill/>
        </p:spPr>
      </p:pic>
      <p:pic>
        <p:nvPicPr>
          <p:cNvPr id="11674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6286544" cy="2642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214282" y="4357700"/>
            <a:ext cx="8643998" cy="142876"/>
          </a:xfrm>
        </p:spPr>
        <p:txBody>
          <a:bodyPr/>
          <a:lstStyle/>
          <a:p>
            <a:r>
              <a:rPr lang="en-US" dirty="0">
                <a:hlinkClick r:id="rId2"/>
              </a:rPr>
              <a:t>http://drhadi-multimedia69.blogspot.com/2013/12/teori-kognitif-pembelajaran-multimedia.html</a:t>
            </a:r>
            <a:endParaRPr lang="en-US" dirty="0"/>
          </a:p>
        </p:txBody>
      </p:sp>
      <p:pic>
        <p:nvPicPr>
          <p:cNvPr id="117762" name="Picture 2" descr="Hasil gambar untuk teori beban kognit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42858"/>
            <a:ext cx="8348070" cy="36522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291830"/>
            <a:ext cx="9144000" cy="576063"/>
          </a:xfrm>
        </p:spPr>
        <p:txBody>
          <a:bodyPr/>
          <a:lstStyle/>
          <a:p>
            <a:r>
              <a:rPr lang="en-US" altLang="ko-KR" sz="1800" dirty="0"/>
              <a:t>TERIMAKASIH</a:t>
            </a:r>
            <a:endParaRPr lang="ko-KR" altLang="en-US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ransition spd="med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2908" y="285734"/>
            <a:ext cx="8299661" cy="4744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med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ChangeArrowheads="1"/>
          </p:cNvSpPr>
          <p:nvPr/>
        </p:nvSpPr>
        <p:spPr bwMode="auto">
          <a:xfrm>
            <a:off x="533400" y="857238"/>
            <a:ext cx="8153400" cy="914400"/>
          </a:xfrm>
          <a:prstGeom prst="rect">
            <a:avLst/>
          </a:prstGeom>
          <a:solidFill>
            <a:srgbClr val="FCE9C8"/>
          </a:solidFill>
          <a:ln w="9525">
            <a:solidFill>
              <a:srgbClr val="FFFF93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id-ID"/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533400" y="1928811"/>
            <a:ext cx="3967162" cy="2000261"/>
            <a:chOff x="336" y="1740"/>
            <a:chExt cx="2496" cy="1872"/>
          </a:xfrm>
        </p:grpSpPr>
        <p:sp>
          <p:nvSpPr>
            <p:cNvPr id="38929" name="Rectangle 4"/>
            <p:cNvSpPr>
              <a:spLocks noChangeArrowheads="1"/>
            </p:cNvSpPr>
            <p:nvPr/>
          </p:nvSpPr>
          <p:spPr bwMode="auto">
            <a:xfrm>
              <a:off x="336" y="1740"/>
              <a:ext cx="2496" cy="1872"/>
            </a:xfrm>
            <a:prstGeom prst="rect">
              <a:avLst/>
            </a:prstGeom>
            <a:solidFill>
              <a:srgbClr val="FCE9C8"/>
            </a:solidFill>
            <a:ln w="9525">
              <a:solidFill>
                <a:srgbClr val="FFFF9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/>
            </a:p>
          </p:txBody>
        </p:sp>
        <p:sp>
          <p:nvSpPr>
            <p:cNvPr id="286725" name="Text Box 5"/>
            <p:cNvSpPr txBox="1">
              <a:spLocks noChangeArrowheads="1"/>
            </p:cNvSpPr>
            <p:nvPr/>
          </p:nvSpPr>
          <p:spPr bwMode="auto">
            <a:xfrm>
              <a:off x="399" y="1740"/>
              <a:ext cx="2337" cy="1706"/>
            </a:xfrm>
            <a:prstGeom prst="rect">
              <a:avLst/>
            </a:prstGeom>
            <a:solidFill>
              <a:srgbClr val="FCE9C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457200" indent="-400050">
                <a:buClr>
                  <a:srgbClr val="FF3300"/>
                </a:buClr>
                <a:buFont typeface="Wingdings" pitchFamily="2" charset="2"/>
                <a:buChar char="q"/>
                <a:defRPr/>
              </a:pPr>
              <a:r>
                <a:rPr lang="en-US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SERANGKAIAN  MATA </a:t>
              </a:r>
            </a:p>
            <a:p>
              <a:pPr marL="457200" indent="-400050">
                <a:buClr>
                  <a:srgbClr val="FF3300"/>
                </a:buClr>
                <a:defRPr/>
              </a:pPr>
              <a:r>
                <a:rPr lang="en-US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       </a:t>
              </a:r>
              <a:r>
                <a:rPr lang="en-US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KULIAH</a:t>
              </a:r>
            </a:p>
            <a:p>
              <a:pPr marL="457200" indent="-400050">
                <a:buClr>
                  <a:srgbClr val="FF3300"/>
                </a:buClr>
                <a:buFont typeface="Wingdings" pitchFamily="2" charset="2"/>
                <a:buChar char="q"/>
                <a:defRPr/>
              </a:pPr>
              <a:r>
                <a:rPr lang="en-US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SILABUS                                 ( </a:t>
              </a:r>
              <a:r>
                <a:rPr lang="en-US" b="1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Materi</a:t>
              </a:r>
              <a:r>
                <a:rPr lang="en-US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 ajar )</a:t>
              </a:r>
            </a:p>
            <a:p>
              <a:pPr marL="457200" indent="-400050">
                <a:buClr>
                  <a:srgbClr val="FF3300"/>
                </a:buClr>
                <a:buFont typeface="Wingdings" pitchFamily="2" charset="2"/>
                <a:buChar char="q"/>
                <a:defRPr/>
              </a:pPr>
              <a:r>
                <a:rPr lang="en-US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PROGRAM KEGIATAN PEMBELAJARAN                    </a:t>
              </a:r>
            </a:p>
            <a:p>
              <a:pPr marL="457200" indent="-400050">
                <a:buClr>
                  <a:srgbClr val="FF3300"/>
                </a:buClr>
                <a:defRPr/>
              </a:pPr>
              <a:r>
                <a:rPr lang="en-US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     </a:t>
              </a:r>
              <a:r>
                <a:rPr lang="en-US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( </a:t>
              </a:r>
              <a:r>
                <a:rPr lang="en-US" b="1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Rencana</a:t>
              </a:r>
              <a:r>
                <a:rPr lang="en-US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 </a:t>
              </a:r>
              <a:r>
                <a:rPr lang="en-US" b="1" dirty="0" err="1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pembelajaran</a:t>
              </a:r>
              <a:r>
                <a:rPr lang="en-US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 ) </a:t>
              </a:r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4648200" y="1928809"/>
            <a:ext cx="4038600" cy="1928813"/>
            <a:chOff x="2928" y="1780"/>
            <a:chExt cx="2544" cy="1620"/>
          </a:xfrm>
        </p:grpSpPr>
        <p:sp>
          <p:nvSpPr>
            <p:cNvPr id="38927" name="Rectangle 7"/>
            <p:cNvSpPr>
              <a:spLocks noChangeArrowheads="1"/>
            </p:cNvSpPr>
            <p:nvPr/>
          </p:nvSpPr>
          <p:spPr bwMode="auto">
            <a:xfrm>
              <a:off x="2928" y="1780"/>
              <a:ext cx="2544" cy="1620"/>
            </a:xfrm>
            <a:prstGeom prst="rect">
              <a:avLst/>
            </a:prstGeom>
            <a:solidFill>
              <a:srgbClr val="FCE9C8"/>
            </a:solidFill>
            <a:ln w="9525">
              <a:solidFill>
                <a:srgbClr val="FFFF9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/>
            </a:p>
          </p:txBody>
        </p:sp>
        <p:sp>
          <p:nvSpPr>
            <p:cNvPr id="286728" name="Text Box 8"/>
            <p:cNvSpPr txBox="1">
              <a:spLocks noChangeArrowheads="1"/>
            </p:cNvSpPr>
            <p:nvPr/>
          </p:nvSpPr>
          <p:spPr bwMode="auto">
            <a:xfrm>
              <a:off x="3072" y="1780"/>
              <a:ext cx="2349" cy="1241"/>
            </a:xfrm>
            <a:prstGeom prst="rect">
              <a:avLst/>
            </a:prstGeom>
            <a:solidFill>
              <a:srgbClr val="FCE9C8">
                <a:alpha val="67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457200" indent="-457200">
                <a:buClr>
                  <a:srgbClr val="800080"/>
                </a:buClr>
                <a:buFont typeface="Wingdings" pitchFamily="2" charset="2"/>
                <a:buChar char="q"/>
                <a:defRPr/>
              </a:pPr>
              <a:r>
                <a:rPr lang="en-US" b="1" dirty="0">
                  <a:solidFill>
                    <a:srgbClr val="80008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PROSES PEMBELAJARAN </a:t>
              </a:r>
            </a:p>
            <a:p>
              <a:pPr marL="457200" indent="-457200">
                <a:buClr>
                  <a:srgbClr val="800080"/>
                </a:buClr>
                <a:buFont typeface="Wingdings" pitchFamily="2" charset="2"/>
                <a:buChar char="q"/>
                <a:defRPr/>
              </a:pPr>
              <a:r>
                <a:rPr lang="en-US" b="1" dirty="0">
                  <a:solidFill>
                    <a:srgbClr val="80008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PROSES EVALUASI                  ( ASSESSMENT )</a:t>
              </a:r>
            </a:p>
            <a:p>
              <a:pPr marL="457200" indent="-457200">
                <a:buClr>
                  <a:srgbClr val="800080"/>
                </a:buClr>
                <a:buFont typeface="Wingdings" pitchFamily="2" charset="2"/>
                <a:buChar char="q"/>
                <a:defRPr/>
              </a:pPr>
              <a:r>
                <a:rPr lang="en-US" b="1" dirty="0">
                  <a:solidFill>
                    <a:srgbClr val="80008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PENCIPTAAN SUASANA </a:t>
              </a:r>
            </a:p>
            <a:p>
              <a:pPr marL="457200" indent="-457200">
                <a:buClr>
                  <a:srgbClr val="800080"/>
                </a:buClr>
                <a:defRPr/>
              </a:pPr>
              <a:r>
                <a:rPr lang="en-US" b="1" dirty="0">
                  <a:solidFill>
                    <a:srgbClr val="80008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        </a:t>
              </a:r>
              <a:r>
                <a:rPr lang="en-US" b="1" dirty="0">
                  <a:solidFill>
                    <a:srgbClr val="80008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PEMBELAJARAN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533400" y="71420"/>
            <a:ext cx="8153400" cy="739378"/>
            <a:chOff x="336" y="195"/>
            <a:chExt cx="5136" cy="720"/>
          </a:xfrm>
        </p:grpSpPr>
        <p:sp>
          <p:nvSpPr>
            <p:cNvPr id="38925" name="Rectangle 10"/>
            <p:cNvSpPr>
              <a:spLocks noChangeArrowheads="1"/>
            </p:cNvSpPr>
            <p:nvPr/>
          </p:nvSpPr>
          <p:spPr bwMode="auto">
            <a:xfrm>
              <a:off x="336" y="195"/>
              <a:ext cx="5136" cy="720"/>
            </a:xfrm>
            <a:prstGeom prst="rect">
              <a:avLst/>
            </a:prstGeom>
            <a:solidFill>
              <a:srgbClr val="646496"/>
            </a:solidFill>
            <a:ln w="9525">
              <a:solidFill>
                <a:srgbClr val="595985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/>
            </a:p>
          </p:txBody>
        </p:sp>
        <p:sp>
          <p:nvSpPr>
            <p:cNvPr id="38926" name="WordArt 11"/>
            <p:cNvSpPr>
              <a:spLocks noChangeArrowheads="1" noChangeShapeType="1" noTextEdit="1"/>
            </p:cNvSpPr>
            <p:nvPr/>
          </p:nvSpPr>
          <p:spPr bwMode="auto">
            <a:xfrm>
              <a:off x="1172" y="441"/>
              <a:ext cx="3455" cy="21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sz="3600" kern="10" normalizeH="1">
                  <a:ln w="9525">
                    <a:solidFill>
                      <a:srgbClr val="FFCC00"/>
                    </a:solidFill>
                    <a:round/>
                    <a:headEnd/>
                    <a:tailEnd/>
                  </a:ln>
                  <a:gradFill rotWithShape="1">
                    <a:gsLst>
                      <a:gs pos="0">
                        <a:srgbClr val="FFFF00"/>
                      </a:gs>
                      <a:gs pos="100000">
                        <a:srgbClr val="FF9900"/>
                      </a:gs>
                    </a:gsLst>
                    <a:lin ang="5400000" scaled="1"/>
                  </a:gradFill>
                  <a:effectLst>
                    <a:outerShdw dist="45791" dir="3378596" algn="ctr" rotWithShape="0">
                      <a:srgbClr val="4D4D4D">
                        <a:alpha val="79999"/>
                      </a:srgbClr>
                    </a:outerShdw>
                  </a:effectLst>
                  <a:latin typeface="Arial Black" panose="020B0A04020102020204" pitchFamily="34" charset="0"/>
                </a:rPr>
                <a:t>PENGERTIAN KURIKULUM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654051" y="271463"/>
            <a:ext cx="3203575" cy="1406062"/>
            <a:chOff x="412" y="311"/>
            <a:chExt cx="2018" cy="1526"/>
          </a:xfrm>
        </p:grpSpPr>
        <p:sp>
          <p:nvSpPr>
            <p:cNvPr id="286733" name="Text Box 13"/>
            <p:cNvSpPr txBox="1">
              <a:spLocks noChangeArrowheads="1"/>
            </p:cNvSpPr>
            <p:nvPr/>
          </p:nvSpPr>
          <p:spPr bwMode="auto">
            <a:xfrm>
              <a:off x="429" y="1102"/>
              <a:ext cx="2001" cy="735"/>
            </a:xfrm>
            <a:prstGeom prst="rect">
              <a:avLst/>
            </a:prstGeom>
            <a:solidFill>
              <a:srgbClr val="FCE9C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b="1" dirty="0">
                  <a:latin typeface="Arial Black" pitchFamily="34" charset="0"/>
                  <a:cs typeface="+mn-cs"/>
                </a:rPr>
                <a:t>DOKUMEN     </a:t>
              </a:r>
              <a:r>
                <a:rPr lang="en-US" b="1" dirty="0">
                  <a:solidFill>
                    <a:schemeClr val="accent2"/>
                  </a:solidFill>
                  <a:latin typeface="Arial Black" pitchFamily="34" charset="0"/>
                  <a:cs typeface="+mn-cs"/>
                </a:rPr>
                <a:t> </a:t>
              </a:r>
              <a:r>
                <a:rPr lang="en-US" b="1" dirty="0">
                  <a:solidFill>
                    <a:schemeClr val="accent1"/>
                  </a:solidFill>
                  <a:latin typeface="Arial Black" pitchFamily="34" charset="0"/>
                  <a:cs typeface="+mn-cs"/>
                </a:rPr>
                <a:t>       </a:t>
              </a:r>
            </a:p>
            <a:p>
              <a:pPr algn="ctr">
                <a:defRPr/>
              </a:pPr>
              <a:r>
                <a:rPr lang="en-US" b="1" dirty="0">
                  <a:solidFill>
                    <a:schemeClr val="accent1"/>
                  </a:solidFill>
                  <a:latin typeface="Arial Black" pitchFamily="34" charset="0"/>
                  <a:cs typeface="+mn-cs"/>
                </a:rPr>
                <a:t> </a:t>
              </a:r>
              <a:r>
                <a:rPr lang="en-US" sz="2000" b="1" dirty="0">
                  <a:solidFill>
                    <a:schemeClr val="accent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( CURRICULUM PLAN )</a:t>
              </a:r>
            </a:p>
          </p:txBody>
        </p:sp>
        <p:sp>
          <p:nvSpPr>
            <p:cNvPr id="38924" name="AutoShape 14"/>
            <p:cNvSpPr>
              <a:spLocks noChangeArrowheads="1"/>
            </p:cNvSpPr>
            <p:nvPr/>
          </p:nvSpPr>
          <p:spPr bwMode="auto">
            <a:xfrm rot="1543489">
              <a:off x="412" y="311"/>
              <a:ext cx="462" cy="1248"/>
            </a:xfrm>
            <a:prstGeom prst="curvedRightArrow">
              <a:avLst>
                <a:gd name="adj1" fmla="val 54026"/>
                <a:gd name="adj2" fmla="val 108052"/>
                <a:gd name="adj3" fmla="val 37458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/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4724400" y="226219"/>
            <a:ext cx="3886200" cy="1482454"/>
            <a:chOff x="3024" y="531"/>
            <a:chExt cx="2448" cy="1528"/>
          </a:xfrm>
        </p:grpSpPr>
        <p:sp>
          <p:nvSpPr>
            <p:cNvPr id="286736" name="Text Box 16"/>
            <p:cNvSpPr txBox="1">
              <a:spLocks noChangeArrowheads="1"/>
            </p:cNvSpPr>
            <p:nvPr/>
          </p:nvSpPr>
          <p:spPr bwMode="auto">
            <a:xfrm>
              <a:off x="3024" y="1329"/>
              <a:ext cx="2434" cy="730"/>
            </a:xfrm>
            <a:prstGeom prst="rect">
              <a:avLst/>
            </a:prstGeom>
            <a:solidFill>
              <a:srgbClr val="FCE9C8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b="1" dirty="0">
                  <a:latin typeface="Arial Black" pitchFamily="34" charset="0"/>
                  <a:cs typeface="+mn-cs"/>
                </a:rPr>
                <a:t>KEGIATAN NYATA</a:t>
              </a:r>
              <a:r>
                <a:rPr lang="en-US" sz="2000" b="1" dirty="0">
                  <a:latin typeface="Arial" charset="0"/>
                  <a:cs typeface="+mn-cs"/>
                </a:rPr>
                <a:t>           </a:t>
              </a:r>
            </a:p>
            <a:p>
              <a:pPr algn="ctr">
                <a:defRPr/>
              </a:pPr>
              <a:r>
                <a:rPr lang="en-US" sz="2000" b="1" dirty="0">
                  <a:latin typeface="Arial" charset="0"/>
                  <a:cs typeface="+mn-cs"/>
                </a:rPr>
                <a:t> </a:t>
              </a:r>
              <a:r>
                <a:rPr lang="en-US" sz="2000" b="1" dirty="0">
                  <a:solidFill>
                    <a:srgbClr val="80008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cs typeface="+mn-cs"/>
                </a:rPr>
                <a:t>( ACTUAL CURRICULUM )</a:t>
              </a:r>
            </a:p>
          </p:txBody>
        </p:sp>
        <p:sp>
          <p:nvSpPr>
            <p:cNvPr id="38922" name="AutoShape 17"/>
            <p:cNvSpPr>
              <a:spLocks noChangeArrowheads="1"/>
            </p:cNvSpPr>
            <p:nvPr/>
          </p:nvSpPr>
          <p:spPr bwMode="auto">
            <a:xfrm rot="-1617863">
              <a:off x="5010" y="531"/>
              <a:ext cx="462" cy="1218"/>
            </a:xfrm>
            <a:prstGeom prst="curvedLeftArrow">
              <a:avLst>
                <a:gd name="adj1" fmla="val 52727"/>
                <a:gd name="adj2" fmla="val 105455"/>
                <a:gd name="adj3" fmla="val 33333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id-ID"/>
            </a:p>
          </p:txBody>
        </p:sp>
      </p:grpSp>
      <p:sp>
        <p:nvSpPr>
          <p:cNvPr id="286739" name="WordArt 19"/>
          <p:cNvSpPr>
            <a:spLocks noChangeArrowheads="1" noChangeShapeType="1" noTextEdit="1"/>
          </p:cNvSpPr>
          <p:nvPr/>
        </p:nvSpPr>
        <p:spPr bwMode="auto">
          <a:xfrm>
            <a:off x="609600" y="4143386"/>
            <a:ext cx="8077200" cy="1714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solidFill>
                  <a:srgbClr val="FF0000"/>
                </a:solidFill>
                <a:effectLst>
                  <a:outerShdw dist="45791" dir="3378596" algn="ctr" rotWithShape="0">
                    <a:srgbClr val="4D4D4D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SEHARUSNYA MENDAPAT PERHATIAN YANG SAMA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86612" y="4912668"/>
            <a:ext cx="18573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Sumber</a:t>
            </a:r>
            <a:r>
              <a:rPr lang="en-US" sz="900" dirty="0"/>
              <a:t>: </a:t>
            </a:r>
            <a:r>
              <a:rPr lang="en-US" sz="900" dirty="0" err="1"/>
              <a:t>Kemenristekdikti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6319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67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6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6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1000"/>
                                        <p:tgtEl>
                                          <p:spTgt spid="28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22" grpId="0" animBg="1"/>
      <p:bldP spid="28673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8535F9-901E-4CEF-88A9-1B841081DF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D" sz="3200" dirty="0"/>
              <a:t>REVOLUSI </a:t>
            </a:r>
          </a:p>
          <a:p>
            <a:r>
              <a:rPr lang="en-ID" sz="3200" dirty="0"/>
              <a:t>INDUSTRI 4.0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(Copyright 2019  Accountancy Resourcing </a:t>
            </a:r>
          </a:p>
          <a:p>
            <a:r>
              <a:rPr lang="en-US" dirty="0"/>
              <a:t>Group)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5093610"/>
      </p:ext>
    </p:extLst>
  </p:cSld>
  <p:clrMapOvr>
    <a:masterClrMapping/>
  </p:clrMapOvr>
  <p:transition spd="med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4855468"/>
            <a:ext cx="9144000" cy="288032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https://www.netobjex.com/how-humans-are-empowering-digital-transformation-in-industry-4-0/</a:t>
            </a:r>
            <a:endParaRPr lang="en-US" dirty="0"/>
          </a:p>
        </p:txBody>
      </p:sp>
      <p:pic>
        <p:nvPicPr>
          <p:cNvPr id="8194" name="Picture 2" descr="Industry 4.0: Impact of Digitization on Finance and Accountanc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214296"/>
            <a:ext cx="7463742" cy="4514853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4855486"/>
            <a:ext cx="9144000" cy="288032"/>
          </a:xfrm>
        </p:spPr>
        <p:txBody>
          <a:bodyPr/>
          <a:lstStyle/>
          <a:p>
            <a:r>
              <a:rPr lang="en-US" sz="900" dirty="0"/>
              <a:t>Source: </a:t>
            </a:r>
            <a:r>
              <a:rPr lang="en-US" sz="900" dirty="0">
                <a:hlinkClick r:id="rId2"/>
              </a:rPr>
              <a:t>https://www.appshark.com/can-salesforce-prepare-manufacturing-firms-for-the-fourth-industrial-revolution-industry-4-0/</a:t>
            </a:r>
            <a:endParaRPr lang="en-US" sz="900" dirty="0"/>
          </a:p>
        </p:txBody>
      </p:sp>
      <p:pic>
        <p:nvPicPr>
          <p:cNvPr id="7170" name="Picture 2" descr="can-salesforce-prepare-manufacturing-firms-for-the-fourth-industrial-revolution-industry-4-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285734"/>
            <a:ext cx="7650626" cy="411956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3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Cover and End Slide Master">
  <a:themeElements>
    <a:clrScheme name="ALLPPT-COLOR-A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15A12"/>
      </a:accent1>
      <a:accent2>
        <a:srgbClr val="D15A12"/>
      </a:accent2>
      <a:accent3>
        <a:srgbClr val="D15A12"/>
      </a:accent3>
      <a:accent4>
        <a:srgbClr val="D15A12"/>
      </a:accent4>
      <a:accent5>
        <a:srgbClr val="D15A12"/>
      </a:accent5>
      <a:accent6>
        <a:srgbClr val="D15A12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15A12"/>
      </a:accent1>
      <a:accent2>
        <a:srgbClr val="D15A12"/>
      </a:accent2>
      <a:accent3>
        <a:srgbClr val="D15A12"/>
      </a:accent3>
      <a:accent4>
        <a:srgbClr val="D15A12"/>
      </a:accent4>
      <a:accent5>
        <a:srgbClr val="D15A12"/>
      </a:accent5>
      <a:accent6>
        <a:srgbClr val="D15A12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15A1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D15A12"/>
      </a:accent1>
      <a:accent2>
        <a:srgbClr val="D15A12"/>
      </a:accent2>
      <a:accent3>
        <a:srgbClr val="D15A12"/>
      </a:accent3>
      <a:accent4>
        <a:srgbClr val="D15A12"/>
      </a:accent4>
      <a:accent5>
        <a:srgbClr val="D15A12"/>
      </a:accent5>
      <a:accent6>
        <a:srgbClr val="D15A12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5107</TotalTime>
  <Words>1414</Words>
  <Application>Microsoft Office PowerPoint</Application>
  <PresentationFormat>On-screen Show (16:9)</PresentationFormat>
  <Paragraphs>351</Paragraphs>
  <Slides>45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61" baseType="lpstr">
      <vt:lpstr>Malgun Gothic</vt:lpstr>
      <vt:lpstr>Arial</vt:lpstr>
      <vt:lpstr>Arial Black</vt:lpstr>
      <vt:lpstr>Calibri</vt:lpstr>
      <vt:lpstr>Century Gothic</vt:lpstr>
      <vt:lpstr>Comic Sans MS</vt:lpstr>
      <vt:lpstr>Impact</vt:lpstr>
      <vt:lpstr>Lato</vt:lpstr>
      <vt:lpstr>Lato Medium</vt:lpstr>
      <vt:lpstr>Times New Roman</vt:lpstr>
      <vt:lpstr>Tw Cen MT</vt:lpstr>
      <vt:lpstr>Wingdings</vt:lpstr>
      <vt:lpstr>Cover and End Slide Master</vt:lpstr>
      <vt:lpstr>Contents Slide Master</vt:lpstr>
      <vt:lpstr>Section Break Slide Master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PENDEKATAN PEMBELAJARAN </vt:lpstr>
      <vt:lpstr>PERKEMBANGAN PARADIGMA PEMBELAJARAN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Bentuk Pembelajaran (Permendikbud No. 3/2020: SNDIKTI)</vt:lpstr>
      <vt:lpstr> Metode Pembelajaran SNDIKTI 2020 )</vt:lpstr>
      <vt:lpstr> Teknik Pelaksanaan Pembelajaran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COSTUMER</cp:lastModifiedBy>
  <cp:revision>198</cp:revision>
  <cp:lastPrinted>2020-03-04T05:26:01Z</cp:lastPrinted>
  <dcterms:created xsi:type="dcterms:W3CDTF">2016-12-05T23:26:54Z</dcterms:created>
  <dcterms:modified xsi:type="dcterms:W3CDTF">2020-03-04T05:29:00Z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030DA61F-BAE3-4804-8C98-A6894A8DD774</vt:lpwstr>
  </property>
  <property fmtid="{D5CDD505-2E9C-101B-9397-08002B2CF9AE}" pid="3" name="ArticulatePath">
    <vt:lpwstr>01. Tinjauan Pembelajaran Daring</vt:lpwstr>
  </property>
</Properties>
</file>